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4"/>
  </p:sldMasterIdLst>
  <p:notesMasterIdLst>
    <p:notesMasterId r:id="rId55"/>
  </p:notesMasterIdLst>
  <p:sldIdLst>
    <p:sldId id="258" r:id="rId5"/>
    <p:sldId id="510" r:id="rId6"/>
    <p:sldId id="260" r:id="rId7"/>
    <p:sldId id="259" r:id="rId8"/>
    <p:sldId id="498" r:id="rId9"/>
    <p:sldId id="286" r:id="rId10"/>
    <p:sldId id="288" r:id="rId11"/>
    <p:sldId id="289" r:id="rId12"/>
    <p:sldId id="465" r:id="rId13"/>
    <p:sldId id="257" r:id="rId14"/>
    <p:sldId id="462" r:id="rId15"/>
    <p:sldId id="463" r:id="rId16"/>
    <p:sldId id="464" r:id="rId17"/>
    <p:sldId id="473" r:id="rId18"/>
    <p:sldId id="485" r:id="rId19"/>
    <p:sldId id="479" r:id="rId20"/>
    <p:sldId id="483" r:id="rId21"/>
    <p:sldId id="496" r:id="rId22"/>
    <p:sldId id="507" r:id="rId23"/>
    <p:sldId id="474" r:id="rId24"/>
    <p:sldId id="489" r:id="rId25"/>
    <p:sldId id="505" r:id="rId26"/>
    <p:sldId id="515" r:id="rId27"/>
    <p:sldId id="536" r:id="rId28"/>
    <p:sldId id="529" r:id="rId29"/>
    <p:sldId id="540" r:id="rId30"/>
    <p:sldId id="541" r:id="rId31"/>
    <p:sldId id="542" r:id="rId32"/>
    <p:sldId id="512" r:id="rId33"/>
    <p:sldId id="543" r:id="rId34"/>
    <p:sldId id="513" r:id="rId35"/>
    <p:sldId id="514" r:id="rId36"/>
    <p:sldId id="502" r:id="rId37"/>
    <p:sldId id="511" r:id="rId38"/>
    <p:sldId id="478" r:id="rId39"/>
    <p:sldId id="544" r:id="rId40"/>
    <p:sldId id="468" r:id="rId41"/>
    <p:sldId id="469" r:id="rId42"/>
    <p:sldId id="517" r:id="rId43"/>
    <p:sldId id="506" r:id="rId44"/>
    <p:sldId id="497" r:id="rId45"/>
    <p:sldId id="492" r:id="rId46"/>
    <p:sldId id="491" r:id="rId47"/>
    <p:sldId id="521" r:id="rId48"/>
    <p:sldId id="522" r:id="rId49"/>
    <p:sldId id="523" r:id="rId50"/>
    <p:sldId id="524" r:id="rId51"/>
    <p:sldId id="525" r:id="rId52"/>
    <p:sldId id="526" r:id="rId53"/>
    <p:sldId id="535" r:id="rId54"/>
  </p:sldIdLst>
  <p:sldSz cx="12192000" cy="6858000"/>
  <p:notesSz cx="6858000" cy="9144000"/>
  <p:embeddedFontLst>
    <p:embeddedFont>
      <p:font typeface="Aptos Narrow" panose="020B0004020202020204" pitchFamily="34" charset="0"/>
      <p:regular r:id="rId56"/>
      <p:bold r:id="rId57"/>
      <p:italic r:id="rId58"/>
      <p:boldItalic r:id="rId59"/>
    </p:embeddedFont>
    <p:embeddedFont>
      <p:font typeface="Press Start 2P" pitchFamily="2" charset="0"/>
      <p:regular r:id="rId60"/>
    </p:embeddedFont>
    <p:embeddedFont>
      <p:font typeface="Verdana" panose="020B0604030504040204" pitchFamily="34" charset="0"/>
      <p:regular r:id="rId61"/>
      <p:bold r:id="rId62"/>
      <p:italic r:id="rId63"/>
      <p:boldItalic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Erkaiym" id="{4A29D449-3417-4A45-B068-2D2B5DC014A8}">
          <p14:sldIdLst>
            <p14:sldId id="258"/>
            <p14:sldId id="510"/>
            <p14:sldId id="260"/>
            <p14:sldId id="259"/>
          </p14:sldIdLst>
        </p14:section>
        <p14:section name="Julia" id="{9E9F2347-1092-4FBF-A678-684E30E3DB6D}">
          <p14:sldIdLst>
            <p14:sldId id="498"/>
            <p14:sldId id="286"/>
            <p14:sldId id="288"/>
            <p14:sldId id="289"/>
            <p14:sldId id="465"/>
            <p14:sldId id="257"/>
            <p14:sldId id="462"/>
            <p14:sldId id="463"/>
            <p14:sldId id="464"/>
            <p14:sldId id="473"/>
          </p14:sldIdLst>
        </p14:section>
        <p14:section name="Lusil" id="{0D86E129-8934-4530-AC0E-2A8A20BCB2B3}">
          <p14:sldIdLst>
            <p14:sldId id="485"/>
            <p14:sldId id="479"/>
            <p14:sldId id="483"/>
            <p14:sldId id="496"/>
            <p14:sldId id="507"/>
            <p14:sldId id="474"/>
            <p14:sldId id="489"/>
            <p14:sldId id="505"/>
          </p14:sldIdLst>
        </p14:section>
        <p14:section name="Franziska" id="{A3847C86-5B23-4626-9680-B208F27AB76A}">
          <p14:sldIdLst>
            <p14:sldId id="515"/>
            <p14:sldId id="536"/>
            <p14:sldId id="529"/>
            <p14:sldId id="540"/>
            <p14:sldId id="541"/>
            <p14:sldId id="542"/>
          </p14:sldIdLst>
        </p14:section>
        <p14:section name="Erkaiym" id="{03CDADC3-FE46-4BFD-82C2-9957F0AD3845}">
          <p14:sldIdLst>
            <p14:sldId id="512"/>
            <p14:sldId id="543"/>
            <p14:sldId id="513"/>
            <p14:sldId id="514"/>
            <p14:sldId id="502"/>
            <p14:sldId id="511"/>
            <p14:sldId id="478"/>
            <p14:sldId id="544"/>
          </p14:sldIdLst>
        </p14:section>
        <p14:section name="BACKUP Descriptive Statistics" id="{9A079FE0-CC2F-434D-ABF3-146F86E32DF7}">
          <p14:sldIdLst>
            <p14:sldId id="468"/>
            <p14:sldId id="469"/>
            <p14:sldId id="517"/>
            <p14:sldId id="506"/>
            <p14:sldId id="497"/>
            <p14:sldId id="492"/>
            <p14:sldId id="491"/>
          </p14:sldIdLst>
        </p14:section>
        <p14:section name="BACKUP Survey" id="{8C496E48-E56E-AA46-B2BA-2203AB464595}">
          <p14:sldIdLst>
            <p14:sldId id="521"/>
            <p14:sldId id="522"/>
            <p14:sldId id="523"/>
            <p14:sldId id="524"/>
            <p14:sldId id="525"/>
            <p14:sldId id="526"/>
            <p14:sldId id="53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guide id="3" orient="horz" pos="3702" userDrawn="1">
          <p15:clr>
            <a:srgbClr val="A4A3A4"/>
          </p15:clr>
        </p15:guide>
        <p15:guide id="4" orient="horz" pos="550" userDrawn="1">
          <p15:clr>
            <a:srgbClr val="A4A3A4"/>
          </p15:clr>
        </p15:guide>
        <p15:guide id="5" pos="756" userDrawn="1">
          <p15:clr>
            <a:srgbClr val="A4A3A4"/>
          </p15:clr>
        </p15:guide>
        <p15:guide id="6" pos="701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EC3E7"/>
    <a:srgbClr val="FC6464"/>
    <a:srgbClr val="FFFFFF"/>
    <a:srgbClr val="707070"/>
    <a:srgbClr val="262626"/>
    <a:srgbClr val="69BC49"/>
    <a:srgbClr val="8B8B8B"/>
    <a:srgbClr val="D9D9D9"/>
    <a:srgbClr val="93CDDE"/>
    <a:srgbClr val="848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3840"/>
        <p:guide orient="horz" pos="3702"/>
        <p:guide orient="horz" pos="550"/>
        <p:guide pos="756"/>
        <p:guide pos="7015"/>
      </p:guideLst>
    </p:cSldViewPr>
  </p:slide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8.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font" Target="fonts/font3.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6.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1.fntdata"/><Relationship Id="rId64" Type="http://schemas.openxmlformats.org/officeDocument/2006/relationships/font" Target="fonts/font9.fntdata"/><Relationship Id="rId69" Type="http://schemas.microsoft.com/office/2016/11/relationships/changesInfo" Target="changesInfos/changesInfo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4.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7.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2.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font" Target="fonts/font5.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Ungefug, Julia" userId="S::da73lodu@fauad.fau.de::5380b9a1-164a-48a2-a3ca-dd4c97c9dffe" providerId="AD" clId="Web-{FEA51B42-BD27-4A0F-8722-EEA32CCF18D6}"/>
    <pc:docChg chg="modSld">
      <pc:chgData name="Ungefug, Julia" userId="S::da73lodu@fauad.fau.de::5380b9a1-164a-48a2-a3ca-dd4c97c9dffe" providerId="AD" clId="Web-{FEA51B42-BD27-4A0F-8722-EEA32CCF18D6}" dt="2025-02-09T12:02:33.424" v="1" actId="20577"/>
      <pc:docMkLst>
        <pc:docMk/>
      </pc:docMkLst>
      <pc:sldChg chg="modSp">
        <pc:chgData name="Ungefug, Julia" userId="S::da73lodu@fauad.fau.de::5380b9a1-164a-48a2-a3ca-dd4c97c9dffe" providerId="AD" clId="Web-{FEA51B42-BD27-4A0F-8722-EEA32CCF18D6}" dt="2025-02-09T12:02:33.424" v="1" actId="20577"/>
        <pc:sldMkLst>
          <pc:docMk/>
          <pc:sldMk cId="2564769410" sldId="514"/>
        </pc:sldMkLst>
        <pc:spChg chg="mod">
          <ac:chgData name="Ungefug, Julia" userId="S::da73lodu@fauad.fau.de::5380b9a1-164a-48a2-a3ca-dd4c97c9dffe" providerId="AD" clId="Web-{FEA51B42-BD27-4A0F-8722-EEA32CCF18D6}" dt="2025-02-09T12:02:33.424" v="1" actId="20577"/>
          <ac:spMkLst>
            <pc:docMk/>
            <pc:sldMk cId="2564769410" sldId="514"/>
            <ac:spMk id="21" creationId="{41DD5948-EED3-59FD-DA24-EE3D73C22A4F}"/>
          </ac:spMkLst>
        </pc:spChg>
      </pc:sldChg>
    </pc:docChg>
  </pc:docChgLst>
  <pc:docChgLst>
    <pc:chgData name="Paulini, Franziska" userId="2ec0d671-e40a-4733-a837-3d496e633afe" providerId="ADAL" clId="{AA8EABAA-2D3D-264A-B857-4F2BC350C21A}"/>
    <pc:docChg chg="undo redo custSel addSld delSld modSld sldOrd addSection modSection">
      <pc:chgData name="Paulini, Franziska" userId="2ec0d671-e40a-4733-a837-3d496e633afe" providerId="ADAL" clId="{AA8EABAA-2D3D-264A-B857-4F2BC350C21A}" dt="2025-02-11T07:29:40.669" v="27152" actId="20577"/>
      <pc:docMkLst>
        <pc:docMk/>
      </pc:docMkLst>
      <pc:sldChg chg="modSp mod">
        <pc:chgData name="Paulini, Franziska" userId="2ec0d671-e40a-4733-a837-3d496e633afe" providerId="ADAL" clId="{AA8EABAA-2D3D-264A-B857-4F2BC350C21A}" dt="2025-02-09T18:22:27.834" v="26571" actId="1076"/>
        <pc:sldMkLst>
          <pc:docMk/>
          <pc:sldMk cId="2980902728" sldId="257"/>
        </pc:sldMkLst>
        <pc:spChg chg="mod">
          <ac:chgData name="Paulini, Franziska" userId="2ec0d671-e40a-4733-a837-3d496e633afe" providerId="ADAL" clId="{AA8EABAA-2D3D-264A-B857-4F2BC350C21A}" dt="2025-02-09T18:22:12.781" v="26562" actId="14100"/>
          <ac:spMkLst>
            <pc:docMk/>
            <pc:sldMk cId="2980902728" sldId="257"/>
            <ac:spMk id="3" creationId="{11AEF00D-6C52-FA46-8313-85309CD91A88}"/>
          </ac:spMkLst>
        </pc:spChg>
        <pc:spChg chg="mod">
          <ac:chgData name="Paulini, Franziska" userId="2ec0d671-e40a-4733-a837-3d496e633afe" providerId="ADAL" clId="{AA8EABAA-2D3D-264A-B857-4F2BC350C21A}" dt="2025-02-09T18:22:22.418" v="26570" actId="1038"/>
          <ac:spMkLst>
            <pc:docMk/>
            <pc:sldMk cId="2980902728" sldId="257"/>
            <ac:spMk id="4" creationId="{2C8B8066-FDD6-B6EE-0658-BD60856A3B03}"/>
          </ac:spMkLst>
        </pc:spChg>
        <pc:spChg chg="mod">
          <ac:chgData name="Paulini, Franziska" userId="2ec0d671-e40a-4733-a837-3d496e633afe" providerId="ADAL" clId="{AA8EABAA-2D3D-264A-B857-4F2BC350C21A}" dt="2025-02-09T18:22:27.834" v="26571" actId="1076"/>
          <ac:spMkLst>
            <pc:docMk/>
            <pc:sldMk cId="2980902728" sldId="257"/>
            <ac:spMk id="5" creationId="{351CEC21-4AA9-DADF-DF86-A35A21B94781}"/>
          </ac:spMkLst>
        </pc:spChg>
        <pc:spChg chg="mod">
          <ac:chgData name="Paulini, Franziska" userId="2ec0d671-e40a-4733-a837-3d496e633afe" providerId="ADAL" clId="{AA8EABAA-2D3D-264A-B857-4F2BC350C21A}" dt="2025-02-09T18:21:43.936" v="26548" actId="14100"/>
          <ac:spMkLst>
            <pc:docMk/>
            <pc:sldMk cId="2980902728" sldId="257"/>
            <ac:spMk id="6" creationId="{1AA6B0A9-6104-8083-5509-D67902754C5D}"/>
          </ac:spMkLst>
        </pc:spChg>
        <pc:spChg chg="mod">
          <ac:chgData name="Paulini, Franziska" userId="2ec0d671-e40a-4733-a837-3d496e633afe" providerId="ADAL" clId="{AA8EABAA-2D3D-264A-B857-4F2BC350C21A}" dt="2025-02-09T15:11:08.446" v="25456" actId="20577"/>
          <ac:spMkLst>
            <pc:docMk/>
            <pc:sldMk cId="2980902728" sldId="257"/>
            <ac:spMk id="9" creationId="{6430D7D1-B351-F27E-A340-A3176D46AC7E}"/>
          </ac:spMkLst>
        </pc:spChg>
      </pc:sldChg>
      <pc:sldChg chg="modSp">
        <pc:chgData name="Paulini, Franziska" userId="2ec0d671-e40a-4733-a837-3d496e633afe" providerId="ADAL" clId="{AA8EABAA-2D3D-264A-B857-4F2BC350C21A}" dt="2025-02-01T19:59:01.625" v="1" actId="1076"/>
        <pc:sldMkLst>
          <pc:docMk/>
          <pc:sldMk cId="3533589089" sldId="258"/>
        </pc:sldMkLst>
        <pc:picChg chg="mod">
          <ac:chgData name="Paulini, Franziska" userId="2ec0d671-e40a-4733-a837-3d496e633afe" providerId="ADAL" clId="{AA8EABAA-2D3D-264A-B857-4F2BC350C21A}" dt="2025-02-01T19:59:01.625" v="1" actId="1076"/>
          <ac:picMkLst>
            <pc:docMk/>
            <pc:sldMk cId="3533589089" sldId="258"/>
            <ac:picMk id="1026" creationId="{B7811D95-E656-112D-FC5F-CCAC5C089268}"/>
          </ac:picMkLst>
        </pc:picChg>
      </pc:sldChg>
      <pc:sldChg chg="modSp mod">
        <pc:chgData name="Paulini, Franziska" userId="2ec0d671-e40a-4733-a837-3d496e633afe" providerId="ADAL" clId="{AA8EABAA-2D3D-264A-B857-4F2BC350C21A}" dt="2025-02-09T18:21:03.074" v="26546" actId="20577"/>
        <pc:sldMkLst>
          <pc:docMk/>
          <pc:sldMk cId="1636383985" sldId="259"/>
        </pc:sldMkLst>
        <pc:spChg chg="mod">
          <ac:chgData name="Paulini, Franziska" userId="2ec0d671-e40a-4733-a837-3d496e633afe" providerId="ADAL" clId="{AA8EABAA-2D3D-264A-B857-4F2BC350C21A}" dt="2025-02-09T18:21:03.074" v="26546" actId="20577"/>
          <ac:spMkLst>
            <pc:docMk/>
            <pc:sldMk cId="1636383985" sldId="259"/>
            <ac:spMk id="9" creationId="{5753E704-BFB1-DAF8-3E4A-38A64F5302CA}"/>
          </ac:spMkLst>
        </pc:spChg>
      </pc:sldChg>
      <pc:sldChg chg="modSp mod">
        <pc:chgData name="Paulini, Franziska" userId="2ec0d671-e40a-4733-a837-3d496e633afe" providerId="ADAL" clId="{AA8EABAA-2D3D-264A-B857-4F2BC350C21A}" dt="2025-02-09T18:20:02.917" v="26538" actId="1076"/>
        <pc:sldMkLst>
          <pc:docMk/>
          <pc:sldMk cId="550996198" sldId="260"/>
        </pc:sldMkLst>
        <pc:spChg chg="mod">
          <ac:chgData name="Paulini, Franziska" userId="2ec0d671-e40a-4733-a837-3d496e633afe" providerId="ADAL" clId="{AA8EABAA-2D3D-264A-B857-4F2BC350C21A}" dt="2025-02-09T18:20:02.917" v="26538" actId="1076"/>
          <ac:spMkLst>
            <pc:docMk/>
            <pc:sldMk cId="550996198" sldId="260"/>
            <ac:spMk id="23" creationId="{0FAFFF78-E1CE-0D89-2BA8-52308A67B0A7}"/>
          </ac:spMkLst>
        </pc:spChg>
      </pc:sldChg>
      <pc:sldChg chg="modSp mod">
        <pc:chgData name="Paulini, Franziska" userId="2ec0d671-e40a-4733-a837-3d496e633afe" providerId="ADAL" clId="{AA8EABAA-2D3D-264A-B857-4F2BC350C21A}" dt="2025-02-01T20:07:11.249" v="188" actId="339"/>
        <pc:sldMkLst>
          <pc:docMk/>
          <pc:sldMk cId="806666056" sldId="268"/>
        </pc:sldMkLst>
      </pc:sldChg>
      <pc:sldChg chg="addSp delSp modSp add del mod modAnim">
        <pc:chgData name="Paulini, Franziska" userId="2ec0d671-e40a-4733-a837-3d496e633afe" providerId="ADAL" clId="{AA8EABAA-2D3D-264A-B857-4F2BC350C21A}" dt="2025-02-01T21:40:10.890" v="2694" actId="2696"/>
        <pc:sldMkLst>
          <pc:docMk/>
          <pc:sldMk cId="1196404870" sldId="276"/>
        </pc:sldMkLst>
      </pc:sldChg>
      <pc:sldChg chg="addSp delSp modSp add mod delAnim modAnim">
        <pc:chgData name="Paulini, Franziska" userId="2ec0d671-e40a-4733-a837-3d496e633afe" providerId="ADAL" clId="{AA8EABAA-2D3D-264A-B857-4F2BC350C21A}" dt="2025-02-01T21:13:30.043" v="1266" actId="14100"/>
        <pc:sldMkLst>
          <pc:docMk/>
          <pc:sldMk cId="2519096661" sldId="277"/>
        </pc:sldMkLst>
      </pc:sldChg>
      <pc:sldChg chg="addSp delSp modSp add del mod">
        <pc:chgData name="Paulini, Franziska" userId="2ec0d671-e40a-4733-a837-3d496e633afe" providerId="ADAL" clId="{AA8EABAA-2D3D-264A-B857-4F2BC350C21A}" dt="2025-02-03T11:50:28.362" v="5351" actId="2696"/>
        <pc:sldMkLst>
          <pc:docMk/>
          <pc:sldMk cId="1077473213" sldId="278"/>
        </pc:sldMkLst>
      </pc:sldChg>
      <pc:sldChg chg="addSp modSp add del mod">
        <pc:chgData name="Paulini, Franziska" userId="2ec0d671-e40a-4733-a837-3d496e633afe" providerId="ADAL" clId="{AA8EABAA-2D3D-264A-B857-4F2BC350C21A}" dt="2025-02-09T19:29:31.640" v="27109" actId="2696"/>
        <pc:sldMkLst>
          <pc:docMk/>
          <pc:sldMk cId="3230826470" sldId="279"/>
        </pc:sldMkLst>
      </pc:sldChg>
      <pc:sldChg chg="delSp modSp add mod ord">
        <pc:chgData name="Paulini, Franziska" userId="2ec0d671-e40a-4733-a837-3d496e633afe" providerId="ADAL" clId="{AA8EABAA-2D3D-264A-B857-4F2BC350C21A}" dt="2025-02-01T20:30:34.679" v="686" actId="20577"/>
        <pc:sldMkLst>
          <pc:docMk/>
          <pc:sldMk cId="19594651" sldId="280"/>
        </pc:sldMkLst>
      </pc:sldChg>
      <pc:sldChg chg="addSp delSp modSp add del mod">
        <pc:chgData name="Paulini, Franziska" userId="2ec0d671-e40a-4733-a837-3d496e633afe" providerId="ADAL" clId="{AA8EABAA-2D3D-264A-B857-4F2BC350C21A}" dt="2025-02-03T11:48:49.007" v="5350" actId="20577"/>
        <pc:sldMkLst>
          <pc:docMk/>
          <pc:sldMk cId="2214717470" sldId="281"/>
        </pc:sldMkLst>
      </pc:sldChg>
      <pc:sldChg chg="delSp modSp add del mod">
        <pc:chgData name="Paulini, Franziska" userId="2ec0d671-e40a-4733-a837-3d496e633afe" providerId="ADAL" clId="{AA8EABAA-2D3D-264A-B857-4F2BC350C21A}" dt="2025-02-09T19:29:31.642" v="27110" actId="2696"/>
        <pc:sldMkLst>
          <pc:docMk/>
          <pc:sldMk cId="728877690" sldId="282"/>
        </pc:sldMkLst>
      </pc:sldChg>
      <pc:sldChg chg="modSp mod">
        <pc:chgData name="Paulini, Franziska" userId="2ec0d671-e40a-4733-a837-3d496e633afe" providerId="ADAL" clId="{AA8EABAA-2D3D-264A-B857-4F2BC350C21A}" dt="2025-02-09T15:10:19.036" v="25448" actId="20577"/>
        <pc:sldMkLst>
          <pc:docMk/>
          <pc:sldMk cId="1546322254" sldId="286"/>
        </pc:sldMkLst>
        <pc:spChg chg="mod">
          <ac:chgData name="Paulini, Franziska" userId="2ec0d671-e40a-4733-a837-3d496e633afe" providerId="ADAL" clId="{AA8EABAA-2D3D-264A-B857-4F2BC350C21A}" dt="2025-02-09T15:10:19.036" v="25448" actId="20577"/>
          <ac:spMkLst>
            <pc:docMk/>
            <pc:sldMk cId="1546322254" sldId="286"/>
            <ac:spMk id="9" creationId="{22B9551E-443A-A601-2795-C54D2CA84E73}"/>
          </ac:spMkLst>
        </pc:spChg>
      </pc:sldChg>
      <pc:sldChg chg="modSp mod">
        <pc:chgData name="Paulini, Franziska" userId="2ec0d671-e40a-4733-a837-3d496e633afe" providerId="ADAL" clId="{AA8EABAA-2D3D-264A-B857-4F2BC350C21A}" dt="2025-02-09T15:10:51.053" v="25450" actId="20577"/>
        <pc:sldMkLst>
          <pc:docMk/>
          <pc:sldMk cId="3950441801" sldId="288"/>
        </pc:sldMkLst>
        <pc:spChg chg="mod">
          <ac:chgData name="Paulini, Franziska" userId="2ec0d671-e40a-4733-a837-3d496e633afe" providerId="ADAL" clId="{AA8EABAA-2D3D-264A-B857-4F2BC350C21A}" dt="2025-02-09T15:10:51.053" v="25450" actId="20577"/>
          <ac:spMkLst>
            <pc:docMk/>
            <pc:sldMk cId="3950441801" sldId="288"/>
            <ac:spMk id="9" creationId="{4362508C-75C8-DD95-0415-84C5F79CDE7F}"/>
          </ac:spMkLst>
        </pc:spChg>
      </pc:sldChg>
      <pc:sldChg chg="modSp mod">
        <pc:chgData name="Paulini, Franziska" userId="2ec0d671-e40a-4733-a837-3d496e633afe" providerId="ADAL" clId="{AA8EABAA-2D3D-264A-B857-4F2BC350C21A}" dt="2025-02-09T15:10:55.036" v="25452" actId="20577"/>
        <pc:sldMkLst>
          <pc:docMk/>
          <pc:sldMk cId="1772030264" sldId="289"/>
        </pc:sldMkLst>
        <pc:spChg chg="mod">
          <ac:chgData name="Paulini, Franziska" userId="2ec0d671-e40a-4733-a837-3d496e633afe" providerId="ADAL" clId="{AA8EABAA-2D3D-264A-B857-4F2BC350C21A}" dt="2025-02-09T15:10:55.036" v="25452" actId="20577"/>
          <ac:spMkLst>
            <pc:docMk/>
            <pc:sldMk cId="1772030264" sldId="289"/>
            <ac:spMk id="4" creationId="{E8C24BB1-6391-E514-9A02-08FF8A5B7726}"/>
          </ac:spMkLst>
        </pc:spChg>
      </pc:sldChg>
      <pc:sldChg chg="add del">
        <pc:chgData name="Paulini, Franziska" userId="2ec0d671-e40a-4733-a837-3d496e633afe" providerId="ADAL" clId="{AA8EABAA-2D3D-264A-B857-4F2BC350C21A}" dt="2025-02-04T19:02:07.622" v="7201" actId="2696"/>
        <pc:sldMkLst>
          <pc:docMk/>
          <pc:sldMk cId="1178107161" sldId="444"/>
        </pc:sldMkLst>
      </pc:sldChg>
      <pc:sldChg chg="modSp mod">
        <pc:chgData name="Paulini, Franziska" userId="2ec0d671-e40a-4733-a837-3d496e633afe" providerId="ADAL" clId="{AA8EABAA-2D3D-264A-B857-4F2BC350C21A}" dt="2025-02-09T15:11:36.970" v="25464" actId="14100"/>
        <pc:sldMkLst>
          <pc:docMk/>
          <pc:sldMk cId="2034690527" sldId="462"/>
        </pc:sldMkLst>
        <pc:spChg chg="mod">
          <ac:chgData name="Paulini, Franziska" userId="2ec0d671-e40a-4733-a837-3d496e633afe" providerId="ADAL" clId="{AA8EABAA-2D3D-264A-B857-4F2BC350C21A}" dt="2025-02-09T15:11:26.289" v="25462" actId="20577"/>
          <ac:spMkLst>
            <pc:docMk/>
            <pc:sldMk cId="2034690527" sldId="462"/>
            <ac:spMk id="9" creationId="{AF613B7F-475F-D87C-6EE4-4265FB4C5D54}"/>
          </ac:spMkLst>
        </pc:spChg>
        <pc:spChg chg="mod">
          <ac:chgData name="Paulini, Franziska" userId="2ec0d671-e40a-4733-a837-3d496e633afe" providerId="ADAL" clId="{AA8EABAA-2D3D-264A-B857-4F2BC350C21A}" dt="2025-02-09T15:11:36.970" v="25464" actId="14100"/>
          <ac:spMkLst>
            <pc:docMk/>
            <pc:sldMk cId="2034690527" sldId="462"/>
            <ac:spMk id="10" creationId="{EA5FB78C-B9F5-2F68-C102-A9FC6714EE1E}"/>
          </ac:spMkLst>
        </pc:spChg>
      </pc:sldChg>
      <pc:sldChg chg="modSp mod">
        <pc:chgData name="Paulini, Franziska" userId="2ec0d671-e40a-4733-a837-3d496e633afe" providerId="ADAL" clId="{AA8EABAA-2D3D-264A-B857-4F2BC350C21A}" dt="2025-02-09T15:11:53.168" v="25466" actId="20577"/>
        <pc:sldMkLst>
          <pc:docMk/>
          <pc:sldMk cId="1067887647" sldId="463"/>
        </pc:sldMkLst>
        <pc:spChg chg="mod">
          <ac:chgData name="Paulini, Franziska" userId="2ec0d671-e40a-4733-a837-3d496e633afe" providerId="ADAL" clId="{AA8EABAA-2D3D-264A-B857-4F2BC350C21A}" dt="2025-02-09T15:11:53.168" v="25466" actId="20577"/>
          <ac:spMkLst>
            <pc:docMk/>
            <pc:sldMk cId="1067887647" sldId="463"/>
            <ac:spMk id="9" creationId="{A8ED4CFA-0449-9214-59EF-D5694358EEE9}"/>
          </ac:spMkLst>
        </pc:spChg>
      </pc:sldChg>
      <pc:sldChg chg="addSp delSp modSp mod">
        <pc:chgData name="Paulini, Franziska" userId="2ec0d671-e40a-4733-a837-3d496e633afe" providerId="ADAL" clId="{AA8EABAA-2D3D-264A-B857-4F2BC350C21A}" dt="2025-02-09T15:11:58.420" v="25468" actId="20577"/>
        <pc:sldMkLst>
          <pc:docMk/>
          <pc:sldMk cId="2697689321" sldId="464"/>
        </pc:sldMkLst>
        <pc:spChg chg="mod">
          <ac:chgData name="Paulini, Franziska" userId="2ec0d671-e40a-4733-a837-3d496e633afe" providerId="ADAL" clId="{AA8EABAA-2D3D-264A-B857-4F2BC350C21A}" dt="2025-02-09T15:11:58.420" v="25468" actId="20577"/>
          <ac:spMkLst>
            <pc:docMk/>
            <pc:sldMk cId="2697689321" sldId="464"/>
            <ac:spMk id="9" creationId="{A47722F9-52FE-04A7-EA88-8E2BFC2EB34A}"/>
          </ac:spMkLst>
        </pc:spChg>
      </pc:sldChg>
      <pc:sldChg chg="modSp mod">
        <pc:chgData name="Paulini, Franziska" userId="2ec0d671-e40a-4733-a837-3d496e633afe" providerId="ADAL" clId="{AA8EABAA-2D3D-264A-B857-4F2BC350C21A}" dt="2025-02-09T18:19:17.600" v="26536" actId="20577"/>
        <pc:sldMkLst>
          <pc:docMk/>
          <pc:sldMk cId="467400418" sldId="465"/>
        </pc:sldMkLst>
        <pc:spChg chg="mod">
          <ac:chgData name="Paulini, Franziska" userId="2ec0d671-e40a-4733-a837-3d496e633afe" providerId="ADAL" clId="{AA8EABAA-2D3D-264A-B857-4F2BC350C21A}" dt="2025-02-09T18:19:17.600" v="26536" actId="20577"/>
          <ac:spMkLst>
            <pc:docMk/>
            <pc:sldMk cId="467400418" sldId="465"/>
            <ac:spMk id="9" creationId="{6EEBB023-A9C8-5053-4825-B3F264C2F643}"/>
          </ac:spMkLst>
        </pc:spChg>
      </pc:sldChg>
      <pc:sldChg chg="addSp delSp modSp add del mod">
        <pc:chgData name="Paulini, Franziska" userId="2ec0d671-e40a-4733-a837-3d496e633afe" providerId="ADAL" clId="{AA8EABAA-2D3D-264A-B857-4F2BC350C21A}" dt="2025-02-09T19:29:31.636" v="27108" actId="2696"/>
        <pc:sldMkLst>
          <pc:docMk/>
          <pc:sldMk cId="3971518318" sldId="466"/>
        </pc:sldMkLst>
      </pc:sldChg>
      <pc:sldChg chg="modSp add del mod ord modShow">
        <pc:chgData name="Paulini, Franziska" userId="2ec0d671-e40a-4733-a837-3d496e633afe" providerId="ADAL" clId="{AA8EABAA-2D3D-264A-B857-4F2BC350C21A}" dt="2025-02-03T11:22:52.900" v="4194" actId="2696"/>
        <pc:sldMkLst>
          <pc:docMk/>
          <pc:sldMk cId="2428469864" sldId="467"/>
        </pc:sldMkLst>
      </pc:sldChg>
      <pc:sldChg chg="addSp delSp modSp add mod">
        <pc:chgData name="Paulini, Franziska" userId="2ec0d671-e40a-4733-a837-3d496e633afe" providerId="ADAL" clId="{AA8EABAA-2D3D-264A-B857-4F2BC350C21A}" dt="2025-02-03T11:18:06.110" v="4063" actId="478"/>
        <pc:sldMkLst>
          <pc:docMk/>
          <pc:sldMk cId="3943363619" sldId="468"/>
        </pc:sldMkLst>
        <pc:spChg chg="mod">
          <ac:chgData name="Paulini, Franziska" userId="2ec0d671-e40a-4733-a837-3d496e633afe" providerId="ADAL" clId="{AA8EABAA-2D3D-264A-B857-4F2BC350C21A}" dt="2025-02-03T11:08:23.558" v="3911" actId="207"/>
          <ac:spMkLst>
            <pc:docMk/>
            <pc:sldMk cId="3943363619" sldId="468"/>
            <ac:spMk id="4" creationId="{4B282C19-5FF8-7AC7-42E6-184AF6FBC8DF}"/>
          </ac:spMkLst>
        </pc:spChg>
        <pc:spChg chg="add mod">
          <ac:chgData name="Paulini, Franziska" userId="2ec0d671-e40a-4733-a837-3d496e633afe" providerId="ADAL" clId="{AA8EABAA-2D3D-264A-B857-4F2BC350C21A}" dt="2025-02-03T11:09:04.132" v="3984" actId="1076"/>
          <ac:spMkLst>
            <pc:docMk/>
            <pc:sldMk cId="3943363619" sldId="468"/>
            <ac:spMk id="6" creationId="{77DD80A4-031E-F042-7695-0BC547547A4B}"/>
          </ac:spMkLst>
        </pc:spChg>
        <pc:picChg chg="mod">
          <ac:chgData name="Paulini, Franziska" userId="2ec0d671-e40a-4733-a837-3d496e633afe" providerId="ADAL" clId="{AA8EABAA-2D3D-264A-B857-4F2BC350C21A}" dt="2025-02-03T11:09:06.065" v="3985" actId="1076"/>
          <ac:picMkLst>
            <pc:docMk/>
            <pc:sldMk cId="3943363619" sldId="468"/>
            <ac:picMk id="8" creationId="{7AAAA6E3-6AD2-A4F1-6193-D5F2DDFF6688}"/>
          </ac:picMkLst>
        </pc:picChg>
        <pc:picChg chg="add mod">
          <ac:chgData name="Paulini, Franziska" userId="2ec0d671-e40a-4733-a837-3d496e633afe" providerId="ADAL" clId="{AA8EABAA-2D3D-264A-B857-4F2BC350C21A}" dt="2025-02-03T11:15:37.977" v="4001" actId="1076"/>
          <ac:picMkLst>
            <pc:docMk/>
            <pc:sldMk cId="3943363619" sldId="468"/>
            <ac:picMk id="10" creationId="{54370FBA-B827-DFA2-6EF9-0A466241138B}"/>
          </ac:picMkLst>
        </pc:picChg>
        <pc:picChg chg="add mod">
          <ac:chgData name="Paulini, Franziska" userId="2ec0d671-e40a-4733-a837-3d496e633afe" providerId="ADAL" clId="{AA8EABAA-2D3D-264A-B857-4F2BC350C21A}" dt="2025-02-03T11:15:39.143" v="4002" actId="1076"/>
          <ac:picMkLst>
            <pc:docMk/>
            <pc:sldMk cId="3943363619" sldId="468"/>
            <ac:picMk id="11" creationId="{40C31EFC-F543-3AA4-9EFF-C129F8EF77CF}"/>
          </ac:picMkLst>
        </pc:picChg>
        <pc:picChg chg="add mod">
          <ac:chgData name="Paulini, Franziska" userId="2ec0d671-e40a-4733-a837-3d496e633afe" providerId="ADAL" clId="{AA8EABAA-2D3D-264A-B857-4F2BC350C21A}" dt="2025-02-03T11:15:40.377" v="4003" actId="1076"/>
          <ac:picMkLst>
            <pc:docMk/>
            <pc:sldMk cId="3943363619" sldId="468"/>
            <ac:picMk id="12" creationId="{4A2EBDED-288B-9F5D-C348-C60FF6094D60}"/>
          </ac:picMkLst>
        </pc:picChg>
        <pc:picChg chg="add mod">
          <ac:chgData name="Paulini, Franziska" userId="2ec0d671-e40a-4733-a837-3d496e633afe" providerId="ADAL" clId="{AA8EABAA-2D3D-264A-B857-4F2BC350C21A}" dt="2025-02-03T11:15:41.592" v="4004" actId="1076"/>
          <ac:picMkLst>
            <pc:docMk/>
            <pc:sldMk cId="3943363619" sldId="468"/>
            <ac:picMk id="13" creationId="{41B6AEDF-2015-3B97-2100-8EAD952C65D7}"/>
          </ac:picMkLst>
        </pc:picChg>
        <pc:picChg chg="add mod">
          <ac:chgData name="Paulini, Franziska" userId="2ec0d671-e40a-4733-a837-3d496e633afe" providerId="ADAL" clId="{AA8EABAA-2D3D-264A-B857-4F2BC350C21A}" dt="2025-02-03T11:15:43.057" v="4005" actId="1076"/>
          <ac:picMkLst>
            <pc:docMk/>
            <pc:sldMk cId="3943363619" sldId="468"/>
            <ac:picMk id="14" creationId="{670FE36D-8AB3-D37D-96AA-97B61D5A133F}"/>
          </ac:picMkLst>
        </pc:picChg>
      </pc:sldChg>
      <pc:sldChg chg="delSp modSp add mod">
        <pc:chgData name="Paulini, Franziska" userId="2ec0d671-e40a-4733-a837-3d496e633afe" providerId="ADAL" clId="{AA8EABAA-2D3D-264A-B857-4F2BC350C21A}" dt="2025-02-03T11:18:03.413" v="4062" actId="1076"/>
        <pc:sldMkLst>
          <pc:docMk/>
          <pc:sldMk cId="2912676106" sldId="469"/>
        </pc:sldMkLst>
        <pc:spChg chg="mod">
          <ac:chgData name="Paulini, Franziska" userId="2ec0d671-e40a-4733-a837-3d496e633afe" providerId="ADAL" clId="{AA8EABAA-2D3D-264A-B857-4F2BC350C21A}" dt="2025-02-03T11:18:00.953" v="4061" actId="20577"/>
          <ac:spMkLst>
            <pc:docMk/>
            <pc:sldMk cId="2912676106" sldId="469"/>
            <ac:spMk id="6" creationId="{1C88F638-66ED-64E3-2F20-8BAF5C42479F}"/>
          </ac:spMkLst>
        </pc:spChg>
        <pc:picChg chg="mod">
          <ac:chgData name="Paulini, Franziska" userId="2ec0d671-e40a-4733-a837-3d496e633afe" providerId="ADAL" clId="{AA8EABAA-2D3D-264A-B857-4F2BC350C21A}" dt="2025-02-03T11:18:03.413" v="4062" actId="1076"/>
          <ac:picMkLst>
            <pc:docMk/>
            <pc:sldMk cId="2912676106" sldId="469"/>
            <ac:picMk id="15" creationId="{29124485-5A21-0D67-B9C4-C141D7D8BC6C}"/>
          </ac:picMkLst>
        </pc:picChg>
      </pc:sldChg>
      <pc:sldChg chg="modSp add del mod ord modShow">
        <pc:chgData name="Paulini, Franziska" userId="2ec0d671-e40a-4733-a837-3d496e633afe" providerId="ADAL" clId="{AA8EABAA-2D3D-264A-B857-4F2BC350C21A}" dt="2025-02-03T11:48:10.498" v="5263" actId="2696"/>
        <pc:sldMkLst>
          <pc:docMk/>
          <pc:sldMk cId="3477596701" sldId="470"/>
        </pc:sldMkLst>
      </pc:sldChg>
      <pc:sldChg chg="addSp delSp modSp add del mod">
        <pc:chgData name="Paulini, Franziska" userId="2ec0d671-e40a-4733-a837-3d496e633afe" providerId="ADAL" clId="{AA8EABAA-2D3D-264A-B857-4F2BC350C21A}" dt="2025-02-04T17:56:07.080" v="6507" actId="2696"/>
        <pc:sldMkLst>
          <pc:docMk/>
          <pc:sldMk cId="393803230" sldId="471"/>
        </pc:sldMkLst>
      </pc:sldChg>
      <pc:sldChg chg="addSp delSp modSp mod">
        <pc:chgData name="Paulini, Franziska" userId="2ec0d671-e40a-4733-a837-3d496e633afe" providerId="ADAL" clId="{AA8EABAA-2D3D-264A-B857-4F2BC350C21A}" dt="2025-02-09T12:12:02.463" v="24052" actId="478"/>
        <pc:sldMkLst>
          <pc:docMk/>
          <pc:sldMk cId="1084837306" sldId="472"/>
        </pc:sldMkLst>
      </pc:sldChg>
      <pc:sldChg chg="modSp mod">
        <pc:chgData name="Paulini, Franziska" userId="2ec0d671-e40a-4733-a837-3d496e633afe" providerId="ADAL" clId="{AA8EABAA-2D3D-264A-B857-4F2BC350C21A}" dt="2025-02-11T07:29:40.669" v="27152" actId="20577"/>
        <pc:sldMkLst>
          <pc:docMk/>
          <pc:sldMk cId="897932470" sldId="473"/>
        </pc:sldMkLst>
        <pc:spChg chg="mod">
          <ac:chgData name="Paulini, Franziska" userId="2ec0d671-e40a-4733-a837-3d496e633afe" providerId="ADAL" clId="{AA8EABAA-2D3D-264A-B857-4F2BC350C21A}" dt="2025-02-11T07:29:40.669" v="27152" actId="20577"/>
          <ac:spMkLst>
            <pc:docMk/>
            <pc:sldMk cId="897932470" sldId="473"/>
            <ac:spMk id="3" creationId="{B1B5852B-9BC6-675F-1BCD-FA84EC9D1BA1}"/>
          </ac:spMkLst>
        </pc:spChg>
        <pc:spChg chg="mod">
          <ac:chgData name="Paulini, Franziska" userId="2ec0d671-e40a-4733-a837-3d496e633afe" providerId="ADAL" clId="{AA8EABAA-2D3D-264A-B857-4F2BC350C21A}" dt="2025-02-09T15:12:14.925" v="25470" actId="20577"/>
          <ac:spMkLst>
            <pc:docMk/>
            <pc:sldMk cId="897932470" sldId="473"/>
            <ac:spMk id="9" creationId="{15EE0908-F37F-C332-2367-A97499FC2E6B}"/>
          </ac:spMkLst>
        </pc:spChg>
      </pc:sldChg>
      <pc:sldChg chg="addSp delSp modSp mod">
        <pc:chgData name="Paulini, Franziska" userId="2ec0d671-e40a-4733-a837-3d496e633afe" providerId="ADAL" clId="{AA8EABAA-2D3D-264A-B857-4F2BC350C21A}" dt="2025-02-10T17:12:03.999" v="27125" actId="1076"/>
        <pc:sldMkLst>
          <pc:docMk/>
          <pc:sldMk cId="725108678" sldId="474"/>
        </pc:sldMkLst>
        <pc:spChg chg="add mod">
          <ac:chgData name="Paulini, Franziska" userId="2ec0d671-e40a-4733-a837-3d496e633afe" providerId="ADAL" clId="{AA8EABAA-2D3D-264A-B857-4F2BC350C21A}" dt="2025-02-09T12:36:21.056" v="24202"/>
          <ac:spMkLst>
            <pc:docMk/>
            <pc:sldMk cId="725108678" sldId="474"/>
            <ac:spMk id="9" creationId="{140F8C7E-CC57-0C8F-D2B9-60B9872E9905}"/>
          </ac:spMkLst>
        </pc:spChg>
        <pc:spChg chg="add mod">
          <ac:chgData name="Paulini, Franziska" userId="2ec0d671-e40a-4733-a837-3d496e633afe" providerId="ADAL" clId="{AA8EABAA-2D3D-264A-B857-4F2BC350C21A}" dt="2025-02-09T12:36:46.224" v="24213" actId="1076"/>
          <ac:spMkLst>
            <pc:docMk/>
            <pc:sldMk cId="725108678" sldId="474"/>
            <ac:spMk id="10" creationId="{8F8B04CA-D568-F9BB-E0B1-86A4C7130342}"/>
          </ac:spMkLst>
        </pc:spChg>
        <pc:spChg chg="mod">
          <ac:chgData name="Paulini, Franziska" userId="2ec0d671-e40a-4733-a837-3d496e633afe" providerId="ADAL" clId="{AA8EABAA-2D3D-264A-B857-4F2BC350C21A}" dt="2025-02-09T01:15:38.409" v="16621" actId="20577"/>
          <ac:spMkLst>
            <pc:docMk/>
            <pc:sldMk cId="725108678" sldId="474"/>
            <ac:spMk id="13" creationId="{E1A01D0D-4EF2-FFF9-D53C-FE96CE0FCCD7}"/>
          </ac:spMkLst>
        </pc:spChg>
        <pc:spChg chg="mod">
          <ac:chgData name="Paulini, Franziska" userId="2ec0d671-e40a-4733-a837-3d496e633afe" providerId="ADAL" clId="{AA8EABAA-2D3D-264A-B857-4F2BC350C21A}" dt="2025-02-09T00:23:33.994" v="15573" actId="1076"/>
          <ac:spMkLst>
            <pc:docMk/>
            <pc:sldMk cId="725108678" sldId="474"/>
            <ac:spMk id="21" creationId="{436FCC9E-E2AC-B809-148F-E23B1E9622A6}"/>
          </ac:spMkLst>
        </pc:spChg>
        <pc:spChg chg="mod">
          <ac:chgData name="Paulini, Franziska" userId="2ec0d671-e40a-4733-a837-3d496e633afe" providerId="ADAL" clId="{AA8EABAA-2D3D-264A-B857-4F2BC350C21A}" dt="2025-02-09T13:56:06.152" v="24293" actId="20577"/>
          <ac:spMkLst>
            <pc:docMk/>
            <pc:sldMk cId="725108678" sldId="474"/>
            <ac:spMk id="51" creationId="{27241095-A0B3-41BE-7024-5960DD02095E}"/>
          </ac:spMkLst>
        </pc:spChg>
        <pc:spChg chg="mod">
          <ac:chgData name="Paulini, Franziska" userId="2ec0d671-e40a-4733-a837-3d496e633afe" providerId="ADAL" clId="{AA8EABAA-2D3D-264A-B857-4F2BC350C21A}" dt="2025-02-10T17:11:54.488" v="27123" actId="1076"/>
          <ac:spMkLst>
            <pc:docMk/>
            <pc:sldMk cId="725108678" sldId="474"/>
            <ac:spMk id="70" creationId="{DD637C95-E905-3950-1352-B0A91F9152C7}"/>
          </ac:spMkLst>
        </pc:spChg>
        <pc:grpChg chg="mod">
          <ac:chgData name="Paulini, Franziska" userId="2ec0d671-e40a-4733-a837-3d496e633afe" providerId="ADAL" clId="{AA8EABAA-2D3D-264A-B857-4F2BC350C21A}" dt="2025-02-10T17:12:03.999" v="27125" actId="1076"/>
          <ac:grpSpMkLst>
            <pc:docMk/>
            <pc:sldMk cId="725108678" sldId="474"/>
            <ac:grpSpMk id="54" creationId="{7238A05D-763E-E9C1-66A1-ED051BC4AA7E}"/>
          </ac:grpSpMkLst>
        </pc:grpChg>
        <pc:grpChg chg="mod">
          <ac:chgData name="Paulini, Franziska" userId="2ec0d671-e40a-4733-a837-3d496e633afe" providerId="ADAL" clId="{AA8EABAA-2D3D-264A-B857-4F2BC350C21A}" dt="2025-02-10T17:11:57.319" v="27124" actId="1076"/>
          <ac:grpSpMkLst>
            <pc:docMk/>
            <pc:sldMk cId="725108678" sldId="474"/>
            <ac:grpSpMk id="56" creationId="{66C7CC38-08CC-CA8A-3524-BCF65A34F759}"/>
          </ac:grpSpMkLst>
        </pc:grpChg>
        <pc:cxnChg chg="mod">
          <ac:chgData name="Paulini, Franziska" userId="2ec0d671-e40a-4733-a837-3d496e633afe" providerId="ADAL" clId="{AA8EABAA-2D3D-264A-B857-4F2BC350C21A}" dt="2025-02-10T17:11:57.319" v="27124" actId="1076"/>
          <ac:cxnSpMkLst>
            <pc:docMk/>
            <pc:sldMk cId="725108678" sldId="474"/>
            <ac:cxnSpMk id="119" creationId="{57DF59C5-FA98-AC07-2241-0AADDFD88222}"/>
          </ac:cxnSpMkLst>
        </pc:cxnChg>
        <pc:cxnChg chg="mod">
          <ac:chgData name="Paulini, Franziska" userId="2ec0d671-e40a-4733-a837-3d496e633afe" providerId="ADAL" clId="{AA8EABAA-2D3D-264A-B857-4F2BC350C21A}" dt="2025-02-10T17:12:03.999" v="27125" actId="1076"/>
          <ac:cxnSpMkLst>
            <pc:docMk/>
            <pc:sldMk cId="725108678" sldId="474"/>
            <ac:cxnSpMk id="122" creationId="{46ADE310-C51A-BDDC-F51E-3EB6B02E7754}"/>
          </ac:cxnSpMkLst>
        </pc:cxnChg>
        <pc:cxnChg chg="mod">
          <ac:chgData name="Paulini, Franziska" userId="2ec0d671-e40a-4733-a837-3d496e633afe" providerId="ADAL" clId="{AA8EABAA-2D3D-264A-B857-4F2BC350C21A}" dt="2025-02-10T17:11:57.319" v="27124" actId="1076"/>
          <ac:cxnSpMkLst>
            <pc:docMk/>
            <pc:sldMk cId="725108678" sldId="474"/>
            <ac:cxnSpMk id="172" creationId="{F7D2277F-C07F-3CCD-F46D-7A4DF291ACFD}"/>
          </ac:cxnSpMkLst>
        </pc:cxnChg>
        <pc:cxnChg chg="mod">
          <ac:chgData name="Paulini, Franziska" userId="2ec0d671-e40a-4733-a837-3d496e633afe" providerId="ADAL" clId="{AA8EABAA-2D3D-264A-B857-4F2BC350C21A}" dt="2025-02-10T17:12:03.999" v="27125" actId="1076"/>
          <ac:cxnSpMkLst>
            <pc:docMk/>
            <pc:sldMk cId="725108678" sldId="474"/>
            <ac:cxnSpMk id="175" creationId="{F3CDA6F7-CB0D-BBEC-A16C-F1164B077350}"/>
          </ac:cxnSpMkLst>
        </pc:cxnChg>
        <pc:cxnChg chg="mod">
          <ac:chgData name="Paulini, Franziska" userId="2ec0d671-e40a-4733-a837-3d496e633afe" providerId="ADAL" clId="{AA8EABAA-2D3D-264A-B857-4F2BC350C21A}" dt="2025-02-10T17:11:57.319" v="27124" actId="1076"/>
          <ac:cxnSpMkLst>
            <pc:docMk/>
            <pc:sldMk cId="725108678" sldId="474"/>
            <ac:cxnSpMk id="227" creationId="{8FFFBB96-4E14-7C32-3B80-13A61F3B2B4C}"/>
          </ac:cxnSpMkLst>
        </pc:cxnChg>
        <pc:cxnChg chg="mod">
          <ac:chgData name="Paulini, Franziska" userId="2ec0d671-e40a-4733-a837-3d496e633afe" providerId="ADAL" clId="{AA8EABAA-2D3D-264A-B857-4F2BC350C21A}" dt="2025-02-10T17:12:03.999" v="27125" actId="1076"/>
          <ac:cxnSpMkLst>
            <pc:docMk/>
            <pc:sldMk cId="725108678" sldId="474"/>
            <ac:cxnSpMk id="230" creationId="{384F55A9-CBB0-44BB-B614-E89ECE45E48B}"/>
          </ac:cxnSpMkLst>
        </pc:cxnChg>
      </pc:sldChg>
      <pc:sldChg chg="addSp modSp mod ord">
        <pc:chgData name="Paulini, Franziska" userId="2ec0d671-e40a-4733-a837-3d496e633afe" providerId="ADAL" clId="{AA8EABAA-2D3D-264A-B857-4F2BC350C21A}" dt="2025-02-04T19:38:30.462" v="7997" actId="20577"/>
        <pc:sldMkLst>
          <pc:docMk/>
          <pc:sldMk cId="1032931022" sldId="477"/>
        </pc:sldMkLst>
      </pc:sldChg>
      <pc:sldChg chg="addSp modSp add mod ord">
        <pc:chgData name="Paulini, Franziska" userId="2ec0d671-e40a-4733-a837-3d496e633afe" providerId="ADAL" clId="{AA8EABAA-2D3D-264A-B857-4F2BC350C21A}" dt="2025-02-09T15:12:39.403" v="25478" actId="20577"/>
        <pc:sldMkLst>
          <pc:docMk/>
          <pc:sldMk cId="2121009485" sldId="479"/>
        </pc:sldMkLst>
        <pc:spChg chg="mod">
          <ac:chgData name="Paulini, Franziska" userId="2ec0d671-e40a-4733-a837-3d496e633afe" providerId="ADAL" clId="{AA8EABAA-2D3D-264A-B857-4F2BC350C21A}" dt="2025-02-09T15:12:39.403" v="25478" actId="20577"/>
          <ac:spMkLst>
            <pc:docMk/>
            <pc:sldMk cId="2121009485" sldId="479"/>
            <ac:spMk id="9" creationId="{A497FB67-D570-4A84-6E78-BE37D161B2C3}"/>
          </ac:spMkLst>
        </pc:spChg>
      </pc:sldChg>
      <pc:sldChg chg="modSp add del mod modShow">
        <pc:chgData name="Paulini, Franziska" userId="2ec0d671-e40a-4733-a837-3d496e633afe" providerId="ADAL" clId="{AA8EABAA-2D3D-264A-B857-4F2BC350C21A}" dt="2025-02-04T18:40:20.794" v="6768" actId="2696"/>
        <pc:sldMkLst>
          <pc:docMk/>
          <pc:sldMk cId="547590506" sldId="480"/>
        </pc:sldMkLst>
      </pc:sldChg>
      <pc:sldChg chg="modSp add del mod">
        <pc:chgData name="Paulini, Franziska" userId="2ec0d671-e40a-4733-a837-3d496e633afe" providerId="ADAL" clId="{AA8EABAA-2D3D-264A-B857-4F2BC350C21A}" dt="2025-02-04T18:40:51.768" v="6783" actId="2696"/>
        <pc:sldMkLst>
          <pc:docMk/>
          <pc:sldMk cId="2895317306" sldId="481"/>
        </pc:sldMkLst>
      </pc:sldChg>
      <pc:sldChg chg="addSp delSp modSp mod ord">
        <pc:chgData name="Paulini, Franziska" userId="2ec0d671-e40a-4733-a837-3d496e633afe" providerId="ADAL" clId="{AA8EABAA-2D3D-264A-B857-4F2BC350C21A}" dt="2025-02-10T17:12:54.951" v="27140" actId="14100"/>
        <pc:sldMkLst>
          <pc:docMk/>
          <pc:sldMk cId="2864180089" sldId="483"/>
        </pc:sldMkLst>
        <pc:spChg chg="add mod">
          <ac:chgData name="Paulini, Franziska" userId="2ec0d671-e40a-4733-a837-3d496e633afe" providerId="ADAL" clId="{AA8EABAA-2D3D-264A-B857-4F2BC350C21A}" dt="2025-02-04T18:04:48.450" v="6649" actId="207"/>
          <ac:spMkLst>
            <pc:docMk/>
            <pc:sldMk cId="2864180089" sldId="483"/>
            <ac:spMk id="2" creationId="{B2F82746-DA39-3672-6617-79C95DC9A564}"/>
          </ac:spMkLst>
        </pc:spChg>
        <pc:spChg chg="add mod">
          <ac:chgData name="Paulini, Franziska" userId="2ec0d671-e40a-4733-a837-3d496e633afe" providerId="ADAL" clId="{AA8EABAA-2D3D-264A-B857-4F2BC350C21A}" dt="2025-02-04T18:04:54.526" v="6653" actId="20577"/>
          <ac:spMkLst>
            <pc:docMk/>
            <pc:sldMk cId="2864180089" sldId="483"/>
            <ac:spMk id="3" creationId="{5016AE16-EDF2-1B2B-CB84-E911281FFEB4}"/>
          </ac:spMkLst>
        </pc:spChg>
        <pc:spChg chg="add mod">
          <ac:chgData name="Paulini, Franziska" userId="2ec0d671-e40a-4733-a837-3d496e633afe" providerId="ADAL" clId="{AA8EABAA-2D3D-264A-B857-4F2BC350C21A}" dt="2025-02-04T18:05:01.051" v="6657" actId="20577"/>
          <ac:spMkLst>
            <pc:docMk/>
            <pc:sldMk cId="2864180089" sldId="483"/>
            <ac:spMk id="10" creationId="{884A65F9-BC52-7BC6-9793-E5E73FE74829}"/>
          </ac:spMkLst>
        </pc:spChg>
        <pc:spChg chg="mod">
          <ac:chgData name="Paulini, Franziska" userId="2ec0d671-e40a-4733-a837-3d496e633afe" providerId="ADAL" clId="{AA8EABAA-2D3D-264A-B857-4F2BC350C21A}" dt="2025-02-09T01:15:32.119" v="16619" actId="20577"/>
          <ac:spMkLst>
            <pc:docMk/>
            <pc:sldMk cId="2864180089" sldId="483"/>
            <ac:spMk id="13" creationId="{5011616D-2427-BF04-2D0F-38947048DEDD}"/>
          </ac:spMkLst>
        </pc:spChg>
        <pc:spChg chg="add mod">
          <ac:chgData name="Paulini, Franziska" userId="2ec0d671-e40a-4733-a837-3d496e633afe" providerId="ADAL" clId="{AA8EABAA-2D3D-264A-B857-4F2BC350C21A}" dt="2025-02-04T18:05:18.003" v="6662" actId="20577"/>
          <ac:spMkLst>
            <pc:docMk/>
            <pc:sldMk cId="2864180089" sldId="483"/>
            <ac:spMk id="18" creationId="{5FAAE6B0-24FB-51E0-A043-A0294E25C5F3}"/>
          </ac:spMkLst>
        </pc:spChg>
        <pc:spChg chg="add mod">
          <ac:chgData name="Paulini, Franziska" userId="2ec0d671-e40a-4733-a837-3d496e633afe" providerId="ADAL" clId="{AA8EABAA-2D3D-264A-B857-4F2BC350C21A}" dt="2025-02-04T18:05:23.038" v="6666" actId="20577"/>
          <ac:spMkLst>
            <pc:docMk/>
            <pc:sldMk cId="2864180089" sldId="483"/>
            <ac:spMk id="19" creationId="{3A29AD7B-F36F-8D74-F29C-AFD0139F4725}"/>
          </ac:spMkLst>
        </pc:spChg>
        <pc:spChg chg="add del mod">
          <ac:chgData name="Paulini, Franziska" userId="2ec0d671-e40a-4733-a837-3d496e633afe" providerId="ADAL" clId="{AA8EABAA-2D3D-264A-B857-4F2BC350C21A}" dt="2025-02-04T18:05:01.839" v="6658" actId="1076"/>
          <ac:spMkLst>
            <pc:docMk/>
            <pc:sldMk cId="2864180089" sldId="483"/>
            <ac:spMk id="21" creationId="{BDEA236F-E9B0-F022-865F-466C40111312}"/>
          </ac:spMkLst>
        </pc:spChg>
        <pc:spChg chg="add mod">
          <ac:chgData name="Paulini, Franziska" userId="2ec0d671-e40a-4733-a837-3d496e633afe" providerId="ADAL" clId="{AA8EABAA-2D3D-264A-B857-4F2BC350C21A}" dt="2025-02-04T18:05:29.200" v="6670" actId="20577"/>
          <ac:spMkLst>
            <pc:docMk/>
            <pc:sldMk cId="2864180089" sldId="483"/>
            <ac:spMk id="22" creationId="{C341B7A2-C1E8-02C3-04F3-42BF60AF8417}"/>
          </ac:spMkLst>
        </pc:spChg>
        <pc:spChg chg="add mod">
          <ac:chgData name="Paulini, Franziska" userId="2ec0d671-e40a-4733-a837-3d496e633afe" providerId="ADAL" clId="{AA8EABAA-2D3D-264A-B857-4F2BC350C21A}" dt="2025-02-09T12:28:21.846" v="24138" actId="1076"/>
          <ac:spMkLst>
            <pc:docMk/>
            <pc:sldMk cId="2864180089" sldId="483"/>
            <ac:spMk id="25" creationId="{58484930-ED20-79B0-E7AF-E6D4C08A373F}"/>
          </ac:spMkLst>
        </pc:spChg>
        <pc:spChg chg="mod">
          <ac:chgData name="Paulini, Franziska" userId="2ec0d671-e40a-4733-a837-3d496e633afe" providerId="ADAL" clId="{AA8EABAA-2D3D-264A-B857-4F2BC350C21A}" dt="2025-02-09T13:56:00.494" v="24291" actId="20577"/>
          <ac:spMkLst>
            <pc:docMk/>
            <pc:sldMk cId="2864180089" sldId="483"/>
            <ac:spMk id="51" creationId="{CC626BC9-1133-197F-B0F2-58A1D882488A}"/>
          </ac:spMkLst>
        </pc:spChg>
        <pc:spChg chg="mod">
          <ac:chgData name="Paulini, Franziska" userId="2ec0d671-e40a-4733-a837-3d496e633afe" providerId="ADAL" clId="{AA8EABAA-2D3D-264A-B857-4F2BC350C21A}" dt="2025-02-10T17:12:41.865" v="27138" actId="1035"/>
          <ac:spMkLst>
            <pc:docMk/>
            <pc:sldMk cId="2864180089" sldId="483"/>
            <ac:spMk id="70" creationId="{3F96CE80-12D3-3EAF-5A11-DA180DED27B0}"/>
          </ac:spMkLst>
        </pc:spChg>
        <pc:spChg chg="mod">
          <ac:chgData name="Paulini, Franziska" userId="2ec0d671-e40a-4733-a837-3d496e633afe" providerId="ADAL" clId="{AA8EABAA-2D3D-264A-B857-4F2BC350C21A}" dt="2025-02-10T17:12:48.517" v="27139" actId="14100"/>
          <ac:spMkLst>
            <pc:docMk/>
            <pc:sldMk cId="2864180089" sldId="483"/>
            <ac:spMk id="74" creationId="{BB45292A-EDAC-8570-901A-2F1D716DA074}"/>
          </ac:spMkLst>
        </pc:spChg>
        <pc:spChg chg="mod">
          <ac:chgData name="Paulini, Franziska" userId="2ec0d671-e40a-4733-a837-3d496e633afe" providerId="ADAL" clId="{AA8EABAA-2D3D-264A-B857-4F2BC350C21A}" dt="2025-02-10T17:12:54.951" v="27140" actId="14100"/>
          <ac:spMkLst>
            <pc:docMk/>
            <pc:sldMk cId="2864180089" sldId="483"/>
            <ac:spMk id="75" creationId="{77068C2E-24FD-BD6D-B36F-2F3BFAEB1689}"/>
          </ac:spMkLst>
        </pc:spChg>
        <pc:grpChg chg="mod">
          <ac:chgData name="Paulini, Franziska" userId="2ec0d671-e40a-4733-a837-3d496e633afe" providerId="ADAL" clId="{AA8EABAA-2D3D-264A-B857-4F2BC350C21A}" dt="2025-02-10T17:12:41.865" v="27138" actId="1035"/>
          <ac:grpSpMkLst>
            <pc:docMk/>
            <pc:sldMk cId="2864180089" sldId="483"/>
            <ac:grpSpMk id="54" creationId="{56D6D235-49CD-C856-4BB5-C3372B6D5DDC}"/>
          </ac:grpSpMkLst>
        </pc:grpChg>
        <pc:grpChg chg="mod">
          <ac:chgData name="Paulini, Franziska" userId="2ec0d671-e40a-4733-a837-3d496e633afe" providerId="ADAL" clId="{AA8EABAA-2D3D-264A-B857-4F2BC350C21A}" dt="2025-02-10T17:12:41.865" v="27138" actId="1035"/>
          <ac:grpSpMkLst>
            <pc:docMk/>
            <pc:sldMk cId="2864180089" sldId="483"/>
            <ac:grpSpMk id="56" creationId="{F05DEFC1-4A70-D49A-1545-B7F7A271AB4F}"/>
          </ac:grpSpMkLst>
        </pc:grpChg>
      </pc:sldChg>
      <pc:sldChg chg="delSp modSp add del mod ord modShow">
        <pc:chgData name="Paulini, Franziska" userId="2ec0d671-e40a-4733-a837-3d496e633afe" providerId="ADAL" clId="{AA8EABAA-2D3D-264A-B857-4F2BC350C21A}" dt="2025-02-08T16:52:44.618" v="12071" actId="2696"/>
        <pc:sldMkLst>
          <pc:docMk/>
          <pc:sldMk cId="2633224389" sldId="484"/>
        </pc:sldMkLst>
      </pc:sldChg>
      <pc:sldChg chg="addSp delSp modSp add mod ord">
        <pc:chgData name="Paulini, Franziska" userId="2ec0d671-e40a-4733-a837-3d496e633afe" providerId="ADAL" clId="{AA8EABAA-2D3D-264A-B857-4F2BC350C21A}" dt="2025-02-09T15:12:34.036" v="25474" actId="20577"/>
        <pc:sldMkLst>
          <pc:docMk/>
          <pc:sldMk cId="3485481801" sldId="485"/>
        </pc:sldMkLst>
        <pc:spChg chg="mod">
          <ac:chgData name="Paulini, Franziska" userId="2ec0d671-e40a-4733-a837-3d496e633afe" providerId="ADAL" clId="{AA8EABAA-2D3D-264A-B857-4F2BC350C21A}" dt="2025-02-04T18:03:24.921" v="6636" actId="20577"/>
          <ac:spMkLst>
            <pc:docMk/>
            <pc:sldMk cId="3485481801" sldId="485"/>
            <ac:spMk id="3" creationId="{56CC76D8-2CC8-286E-9069-5B96AB8996D9}"/>
          </ac:spMkLst>
        </pc:spChg>
        <pc:spChg chg="mod">
          <ac:chgData name="Paulini, Franziska" userId="2ec0d671-e40a-4733-a837-3d496e633afe" providerId="ADAL" clId="{AA8EABAA-2D3D-264A-B857-4F2BC350C21A}" dt="2025-02-09T15:12:34.036" v="25474" actId="20577"/>
          <ac:spMkLst>
            <pc:docMk/>
            <pc:sldMk cId="3485481801" sldId="485"/>
            <ac:spMk id="9" creationId="{C077C5E0-7A02-FA23-8AB0-3A7FF48E4B76}"/>
          </ac:spMkLst>
        </pc:spChg>
      </pc:sldChg>
      <pc:sldChg chg="modSp add del mod ord setBg">
        <pc:chgData name="Paulini, Franziska" userId="2ec0d671-e40a-4733-a837-3d496e633afe" providerId="ADAL" clId="{AA8EABAA-2D3D-264A-B857-4F2BC350C21A}" dt="2025-02-04T18:42:56.145" v="6804" actId="2696"/>
        <pc:sldMkLst>
          <pc:docMk/>
          <pc:sldMk cId="2960371841" sldId="486"/>
        </pc:sldMkLst>
      </pc:sldChg>
      <pc:sldChg chg="modSp add del mod ord">
        <pc:chgData name="Paulini, Franziska" userId="2ec0d671-e40a-4733-a837-3d496e633afe" providerId="ADAL" clId="{AA8EABAA-2D3D-264A-B857-4F2BC350C21A}" dt="2025-02-09T10:02:59.133" v="20296" actId="2696"/>
        <pc:sldMkLst>
          <pc:docMk/>
          <pc:sldMk cId="1222240730" sldId="487"/>
        </pc:sldMkLst>
      </pc:sldChg>
      <pc:sldChg chg="modSp add mod ord">
        <pc:chgData name="Paulini, Franziska" userId="2ec0d671-e40a-4733-a837-3d496e633afe" providerId="ADAL" clId="{AA8EABAA-2D3D-264A-B857-4F2BC350C21A}" dt="2025-02-04T18:55:58.157" v="7151" actId="20577"/>
        <pc:sldMkLst>
          <pc:docMk/>
          <pc:sldMk cId="942178963" sldId="488"/>
        </pc:sldMkLst>
      </pc:sldChg>
      <pc:sldChg chg="modSp mod">
        <pc:chgData name="Paulini, Franziska" userId="2ec0d671-e40a-4733-a837-3d496e633afe" providerId="ADAL" clId="{AA8EABAA-2D3D-264A-B857-4F2BC350C21A}" dt="2025-02-09T18:19:00.538" v="26534" actId="20577"/>
        <pc:sldMkLst>
          <pc:docMk/>
          <pc:sldMk cId="487281531" sldId="489"/>
        </pc:sldMkLst>
        <pc:spChg chg="mod">
          <ac:chgData name="Paulini, Franziska" userId="2ec0d671-e40a-4733-a837-3d496e633afe" providerId="ADAL" clId="{AA8EABAA-2D3D-264A-B857-4F2BC350C21A}" dt="2025-02-09T18:19:00.538" v="26534" actId="20577"/>
          <ac:spMkLst>
            <pc:docMk/>
            <pc:sldMk cId="487281531" sldId="489"/>
            <ac:spMk id="9" creationId="{7C59FC3A-2F51-D633-3807-62BE9B183F7D}"/>
          </ac:spMkLst>
        </pc:spChg>
      </pc:sldChg>
      <pc:sldChg chg="addSp delSp modSp add del mod">
        <pc:chgData name="Paulini, Franziska" userId="2ec0d671-e40a-4733-a837-3d496e633afe" providerId="ADAL" clId="{AA8EABAA-2D3D-264A-B857-4F2BC350C21A}" dt="2025-02-08T18:35:05.976" v="12703" actId="2696"/>
        <pc:sldMkLst>
          <pc:docMk/>
          <pc:sldMk cId="1684928828" sldId="490"/>
        </pc:sldMkLst>
      </pc:sldChg>
      <pc:sldChg chg="addSp delSp modSp add mod ord modNotesTx">
        <pc:chgData name="Paulini, Franziska" userId="2ec0d671-e40a-4733-a837-3d496e633afe" providerId="ADAL" clId="{AA8EABAA-2D3D-264A-B857-4F2BC350C21A}" dt="2025-02-09T12:12:50.610" v="24055" actId="207"/>
        <pc:sldMkLst>
          <pc:docMk/>
          <pc:sldMk cId="2293541508" sldId="491"/>
        </pc:sldMkLst>
        <pc:spChg chg="mod">
          <ac:chgData name="Paulini, Franziska" userId="2ec0d671-e40a-4733-a837-3d496e633afe" providerId="ADAL" clId="{AA8EABAA-2D3D-264A-B857-4F2BC350C21A}" dt="2025-02-04T19:28:22.665" v="7649" actId="20577"/>
          <ac:spMkLst>
            <pc:docMk/>
            <pc:sldMk cId="2293541508" sldId="491"/>
            <ac:spMk id="9" creationId="{1D4776F3-96BF-9DBC-016E-46F9D688F3BC}"/>
          </ac:spMkLst>
        </pc:spChg>
        <pc:graphicFrameChg chg="add mod modGraphic">
          <ac:chgData name="Paulini, Franziska" userId="2ec0d671-e40a-4733-a837-3d496e633afe" providerId="ADAL" clId="{AA8EABAA-2D3D-264A-B857-4F2BC350C21A}" dt="2025-02-09T12:12:50.610" v="24055" actId="207"/>
          <ac:graphicFrameMkLst>
            <pc:docMk/>
            <pc:sldMk cId="2293541508" sldId="491"/>
            <ac:graphicFrameMk id="7" creationId="{716FFBB2-E966-E895-048F-3BA014F78896}"/>
          </ac:graphicFrameMkLst>
        </pc:graphicFrameChg>
        <pc:picChg chg="add mod">
          <ac:chgData name="Paulini, Franziska" userId="2ec0d671-e40a-4733-a837-3d496e633afe" providerId="ADAL" clId="{AA8EABAA-2D3D-264A-B857-4F2BC350C21A}" dt="2025-02-04T19:06:24.565" v="7263" actId="1076"/>
          <ac:picMkLst>
            <pc:docMk/>
            <pc:sldMk cId="2293541508" sldId="491"/>
            <ac:picMk id="3" creationId="{AE023F20-FB42-1E71-FEA2-D496C3E77BA7}"/>
          </ac:picMkLst>
        </pc:picChg>
        <pc:picChg chg="add mod">
          <ac:chgData name="Paulini, Franziska" userId="2ec0d671-e40a-4733-a837-3d496e633afe" providerId="ADAL" clId="{AA8EABAA-2D3D-264A-B857-4F2BC350C21A}" dt="2025-02-04T19:06:28.613" v="7264" actId="1076"/>
          <ac:picMkLst>
            <pc:docMk/>
            <pc:sldMk cId="2293541508" sldId="491"/>
            <ac:picMk id="5" creationId="{10652A5A-4666-DFAE-61AB-408E04D99494}"/>
          </ac:picMkLst>
        </pc:picChg>
      </pc:sldChg>
      <pc:sldChg chg="delSp modSp add del mod ord">
        <pc:chgData name="Paulini, Franziska" userId="2ec0d671-e40a-4733-a837-3d496e633afe" providerId="ADAL" clId="{AA8EABAA-2D3D-264A-B857-4F2BC350C21A}" dt="2025-02-09T12:11:42.146" v="24051" actId="2696"/>
        <pc:sldMkLst>
          <pc:docMk/>
          <pc:sldMk cId="3727406692" sldId="493"/>
        </pc:sldMkLst>
      </pc:sldChg>
      <pc:sldChg chg="addSp modSp add del mod">
        <pc:chgData name="Paulini, Franziska" userId="2ec0d671-e40a-4733-a837-3d496e633afe" providerId="ADAL" clId="{AA8EABAA-2D3D-264A-B857-4F2BC350C21A}" dt="2025-02-08T16:44:05.038" v="12070" actId="2696"/>
        <pc:sldMkLst>
          <pc:docMk/>
          <pc:sldMk cId="1656024886" sldId="494"/>
        </pc:sldMkLst>
      </pc:sldChg>
      <pc:sldChg chg="addSp delSp modSp add del mod ord">
        <pc:chgData name="Paulini, Franziska" userId="2ec0d671-e40a-4733-a837-3d496e633afe" providerId="ADAL" clId="{AA8EABAA-2D3D-264A-B857-4F2BC350C21A}" dt="2025-02-09T10:11:11.341" v="20301" actId="2696"/>
        <pc:sldMkLst>
          <pc:docMk/>
          <pc:sldMk cId="1423057139" sldId="495"/>
        </pc:sldMkLst>
      </pc:sldChg>
      <pc:sldChg chg="modSp mod">
        <pc:chgData name="Paulini, Franziska" userId="2ec0d671-e40a-4733-a837-3d496e633afe" providerId="ADAL" clId="{AA8EABAA-2D3D-264A-B857-4F2BC350C21A}" dt="2025-02-09T15:12:47.053" v="25480" actId="20577"/>
        <pc:sldMkLst>
          <pc:docMk/>
          <pc:sldMk cId="4016305831" sldId="496"/>
        </pc:sldMkLst>
        <pc:spChg chg="mod">
          <ac:chgData name="Paulini, Franziska" userId="2ec0d671-e40a-4733-a837-3d496e633afe" providerId="ADAL" clId="{AA8EABAA-2D3D-264A-B857-4F2BC350C21A}" dt="2025-02-09T15:12:47.053" v="25480" actId="20577"/>
          <ac:spMkLst>
            <pc:docMk/>
            <pc:sldMk cId="4016305831" sldId="496"/>
            <ac:spMk id="9" creationId="{B47B8BA1-0AE2-E1CD-74C0-E1243FCBB134}"/>
          </ac:spMkLst>
        </pc:spChg>
        <pc:graphicFrameChg chg="modGraphic">
          <ac:chgData name="Paulini, Franziska" userId="2ec0d671-e40a-4733-a837-3d496e633afe" providerId="ADAL" clId="{AA8EABAA-2D3D-264A-B857-4F2BC350C21A}" dt="2025-02-09T12:29:26.330" v="24142" actId="20577"/>
          <ac:graphicFrameMkLst>
            <pc:docMk/>
            <pc:sldMk cId="4016305831" sldId="496"/>
            <ac:graphicFrameMk id="4" creationId="{A1136522-C05E-5CDE-8645-5D8AAAEA283D}"/>
          </ac:graphicFrameMkLst>
        </pc:graphicFrameChg>
      </pc:sldChg>
      <pc:sldChg chg="modSp mod">
        <pc:chgData name="Paulini, Franziska" userId="2ec0d671-e40a-4733-a837-3d496e633afe" providerId="ADAL" clId="{AA8EABAA-2D3D-264A-B857-4F2BC350C21A}" dt="2025-02-09T19:28:14.655" v="27107" actId="120"/>
        <pc:sldMkLst>
          <pc:docMk/>
          <pc:sldMk cId="997921348" sldId="497"/>
        </pc:sldMkLst>
        <pc:graphicFrameChg chg="modGraphic">
          <ac:chgData name="Paulini, Franziska" userId="2ec0d671-e40a-4733-a837-3d496e633afe" providerId="ADAL" clId="{AA8EABAA-2D3D-264A-B857-4F2BC350C21A}" dt="2025-02-09T19:28:14.655" v="27107" actId="120"/>
          <ac:graphicFrameMkLst>
            <pc:docMk/>
            <pc:sldMk cId="997921348" sldId="497"/>
            <ac:graphicFrameMk id="6" creationId="{0A90C300-D04E-9FF3-238B-10784C9DC4DA}"/>
          </ac:graphicFrameMkLst>
        </pc:graphicFrameChg>
      </pc:sldChg>
      <pc:sldChg chg="addSp delSp modSp mod">
        <pc:chgData name="Paulini, Franziska" userId="2ec0d671-e40a-4733-a837-3d496e633afe" providerId="ADAL" clId="{AA8EABAA-2D3D-264A-B857-4F2BC350C21A}" dt="2025-02-09T15:10:14.524" v="25446" actId="20577"/>
        <pc:sldMkLst>
          <pc:docMk/>
          <pc:sldMk cId="1328458085" sldId="498"/>
        </pc:sldMkLst>
        <pc:spChg chg="mod">
          <ac:chgData name="Paulini, Franziska" userId="2ec0d671-e40a-4733-a837-3d496e633afe" providerId="ADAL" clId="{AA8EABAA-2D3D-264A-B857-4F2BC350C21A}" dt="2025-02-09T15:10:14.524" v="25446" actId="20577"/>
          <ac:spMkLst>
            <pc:docMk/>
            <pc:sldMk cId="1328458085" sldId="498"/>
            <ac:spMk id="9" creationId="{BDB0DE4B-7A5A-8E1F-7E3D-132786D4F7E6}"/>
          </ac:spMkLst>
        </pc:spChg>
        <pc:spChg chg="mod">
          <ac:chgData name="Paulini, Franziska" userId="2ec0d671-e40a-4733-a837-3d496e633afe" providerId="ADAL" clId="{AA8EABAA-2D3D-264A-B857-4F2BC350C21A}" dt="2025-02-09T15:10:10.220" v="25444" actId="1076"/>
          <ac:spMkLst>
            <pc:docMk/>
            <pc:sldMk cId="1328458085" sldId="498"/>
            <ac:spMk id="17" creationId="{E8EE8F3F-E4D4-0480-BB66-292A4A2F7839}"/>
          </ac:spMkLst>
        </pc:spChg>
        <pc:spChg chg="mod">
          <ac:chgData name="Paulini, Franziska" userId="2ec0d671-e40a-4733-a837-3d496e633afe" providerId="ADAL" clId="{AA8EABAA-2D3D-264A-B857-4F2BC350C21A}" dt="2025-02-09T15:10:03.423" v="25442" actId="14100"/>
          <ac:spMkLst>
            <pc:docMk/>
            <pc:sldMk cId="1328458085" sldId="498"/>
            <ac:spMk id="19" creationId="{85123063-2352-8900-B67D-0D88F1EFA111}"/>
          </ac:spMkLst>
        </pc:spChg>
      </pc:sldChg>
      <pc:sldChg chg="addSp delSp modSp add del mod">
        <pc:chgData name="Paulini, Franziska" userId="2ec0d671-e40a-4733-a837-3d496e633afe" providerId="ADAL" clId="{AA8EABAA-2D3D-264A-B857-4F2BC350C21A}" dt="2025-02-09T00:22:47.632" v="15570" actId="2696"/>
        <pc:sldMkLst>
          <pc:docMk/>
          <pc:sldMk cId="1278647900" sldId="501"/>
        </pc:sldMkLst>
      </pc:sldChg>
      <pc:sldChg chg="addSp modSp mod">
        <pc:chgData name="Paulini, Franziska" userId="2ec0d671-e40a-4733-a837-3d496e633afe" providerId="ADAL" clId="{AA8EABAA-2D3D-264A-B857-4F2BC350C21A}" dt="2025-02-09T18:59:16.267" v="26732" actId="20577"/>
        <pc:sldMkLst>
          <pc:docMk/>
          <pc:sldMk cId="1755494115" sldId="502"/>
        </pc:sldMkLst>
        <pc:spChg chg="mod">
          <ac:chgData name="Paulini, Franziska" userId="2ec0d671-e40a-4733-a837-3d496e633afe" providerId="ADAL" clId="{AA8EABAA-2D3D-264A-B857-4F2BC350C21A}" dt="2025-02-09T18:59:16.267" v="26732" actId="20577"/>
          <ac:spMkLst>
            <pc:docMk/>
            <pc:sldMk cId="1755494115" sldId="502"/>
            <ac:spMk id="3" creationId="{1E75F601-1B88-6D38-9F82-5D8FB5F9D5F8}"/>
          </ac:spMkLst>
        </pc:spChg>
      </pc:sldChg>
      <pc:sldChg chg="modSp add del mod">
        <pc:chgData name="Paulini, Franziska" userId="2ec0d671-e40a-4733-a837-3d496e633afe" providerId="ADAL" clId="{AA8EABAA-2D3D-264A-B857-4F2BC350C21A}" dt="2025-02-08T16:53:02.199" v="12072" actId="2696"/>
        <pc:sldMkLst>
          <pc:docMk/>
          <pc:sldMk cId="2966554643" sldId="503"/>
        </pc:sldMkLst>
      </pc:sldChg>
      <pc:sldChg chg="addSp delSp modSp add del mod modShow">
        <pc:chgData name="Paulini, Franziska" userId="2ec0d671-e40a-4733-a837-3d496e633afe" providerId="ADAL" clId="{AA8EABAA-2D3D-264A-B857-4F2BC350C21A}" dt="2025-02-09T12:10:21.491" v="24045" actId="2696"/>
        <pc:sldMkLst>
          <pc:docMk/>
          <pc:sldMk cId="1847875699" sldId="504"/>
        </pc:sldMkLst>
      </pc:sldChg>
      <pc:sldChg chg="addSp delSp modSp mod">
        <pc:chgData name="Paulini, Franziska" userId="2ec0d671-e40a-4733-a837-3d496e633afe" providerId="ADAL" clId="{AA8EABAA-2D3D-264A-B857-4F2BC350C21A}" dt="2025-02-09T18:43:04.188" v="26604" actId="20577"/>
        <pc:sldMkLst>
          <pc:docMk/>
          <pc:sldMk cId="372179296" sldId="505"/>
        </pc:sldMkLst>
        <pc:spChg chg="mod">
          <ac:chgData name="Paulini, Franziska" userId="2ec0d671-e40a-4733-a837-3d496e633afe" providerId="ADAL" clId="{AA8EABAA-2D3D-264A-B857-4F2BC350C21A}" dt="2025-02-09T15:13:06.538" v="25486" actId="20577"/>
          <ac:spMkLst>
            <pc:docMk/>
            <pc:sldMk cId="372179296" sldId="505"/>
            <ac:spMk id="11" creationId="{9F8A2BE1-0716-A79F-528C-183E7684E41D}"/>
          </ac:spMkLst>
        </pc:spChg>
        <pc:graphicFrameChg chg="modGraphic">
          <ac:chgData name="Paulini, Franziska" userId="2ec0d671-e40a-4733-a837-3d496e633afe" providerId="ADAL" clId="{AA8EABAA-2D3D-264A-B857-4F2BC350C21A}" dt="2025-02-09T18:43:04.188" v="26604" actId="20577"/>
          <ac:graphicFrameMkLst>
            <pc:docMk/>
            <pc:sldMk cId="372179296" sldId="505"/>
            <ac:graphicFrameMk id="20" creationId="{8978A752-262B-A5C2-1412-F1B65F8E049D}"/>
          </ac:graphicFrameMkLst>
        </pc:graphicFrameChg>
      </pc:sldChg>
      <pc:sldChg chg="addSp modSp mod">
        <pc:chgData name="Paulini, Franziska" userId="2ec0d671-e40a-4733-a837-3d496e633afe" providerId="ADAL" clId="{AA8EABAA-2D3D-264A-B857-4F2BC350C21A}" dt="2025-02-09T18:30:41.827" v="26583" actId="20577"/>
        <pc:sldMkLst>
          <pc:docMk/>
          <pc:sldMk cId="2563898755" sldId="507"/>
        </pc:sldMkLst>
        <pc:spChg chg="mod">
          <ac:chgData name="Paulini, Franziska" userId="2ec0d671-e40a-4733-a837-3d496e633afe" providerId="ADAL" clId="{AA8EABAA-2D3D-264A-B857-4F2BC350C21A}" dt="2025-02-09T15:12:52.684" v="25482" actId="20577"/>
          <ac:spMkLst>
            <pc:docMk/>
            <pc:sldMk cId="2563898755" sldId="507"/>
            <ac:spMk id="11" creationId="{67A49792-B3F7-DB3B-BA0C-8E925F424D1D}"/>
          </ac:spMkLst>
        </pc:spChg>
        <pc:graphicFrameChg chg="modGraphic">
          <ac:chgData name="Paulini, Franziska" userId="2ec0d671-e40a-4733-a837-3d496e633afe" providerId="ADAL" clId="{AA8EABAA-2D3D-264A-B857-4F2BC350C21A}" dt="2025-02-09T18:30:41.827" v="26583" actId="20577"/>
          <ac:graphicFrameMkLst>
            <pc:docMk/>
            <pc:sldMk cId="2563898755" sldId="507"/>
            <ac:graphicFrameMk id="13" creationId="{3292964A-A664-074B-E854-086D95063E61}"/>
          </ac:graphicFrameMkLst>
        </pc:graphicFrameChg>
      </pc:sldChg>
      <pc:sldChg chg="modSp mod">
        <pc:chgData name="Paulini, Franziska" userId="2ec0d671-e40a-4733-a837-3d496e633afe" providerId="ADAL" clId="{AA8EABAA-2D3D-264A-B857-4F2BC350C21A}" dt="2025-02-09T19:16:25.842" v="27052" actId="20577"/>
        <pc:sldMkLst>
          <pc:docMk/>
          <pc:sldMk cId="305855839" sldId="512"/>
        </pc:sldMkLst>
        <pc:spChg chg="mod">
          <ac:chgData name="Paulini, Franziska" userId="2ec0d671-e40a-4733-a837-3d496e633afe" providerId="ADAL" clId="{AA8EABAA-2D3D-264A-B857-4F2BC350C21A}" dt="2025-02-09T19:16:25.842" v="27052" actId="20577"/>
          <ac:spMkLst>
            <pc:docMk/>
            <pc:sldMk cId="305855839" sldId="512"/>
            <ac:spMk id="4" creationId="{1BBA9E29-B8FA-6857-A791-2361512BC6D2}"/>
          </ac:spMkLst>
        </pc:spChg>
      </pc:sldChg>
      <pc:sldChg chg="modSp">
        <pc:chgData name="Paulini, Franziska" userId="2ec0d671-e40a-4733-a837-3d496e633afe" providerId="ADAL" clId="{AA8EABAA-2D3D-264A-B857-4F2BC350C21A}" dt="2025-02-09T13:02:15.128" v="24258" actId="20577"/>
        <pc:sldMkLst>
          <pc:docMk/>
          <pc:sldMk cId="2564769410" sldId="514"/>
        </pc:sldMkLst>
        <pc:spChg chg="mod">
          <ac:chgData name="Paulini, Franziska" userId="2ec0d671-e40a-4733-a837-3d496e633afe" providerId="ADAL" clId="{AA8EABAA-2D3D-264A-B857-4F2BC350C21A}" dt="2025-02-09T13:02:15.128" v="24258" actId="20577"/>
          <ac:spMkLst>
            <pc:docMk/>
            <pc:sldMk cId="2564769410" sldId="514"/>
            <ac:spMk id="3" creationId="{87A0B4D2-A57D-4313-0450-E6CCE3164B6F}"/>
          </ac:spMkLst>
        </pc:spChg>
      </pc:sldChg>
      <pc:sldChg chg="addSp delSp modSp add mod">
        <pc:chgData name="Paulini, Franziska" userId="2ec0d671-e40a-4733-a837-3d496e633afe" providerId="ADAL" clId="{AA8EABAA-2D3D-264A-B857-4F2BC350C21A}" dt="2025-02-09T19:22:56.898" v="27062" actId="20577"/>
        <pc:sldMkLst>
          <pc:docMk/>
          <pc:sldMk cId="1447575801" sldId="515"/>
        </pc:sldMkLst>
        <pc:spChg chg="add mod">
          <ac:chgData name="Paulini, Franziska" userId="2ec0d671-e40a-4733-a837-3d496e633afe" providerId="ADAL" clId="{AA8EABAA-2D3D-264A-B857-4F2BC350C21A}" dt="2025-02-09T15:53:51.218" v="25768" actId="20577"/>
          <ac:spMkLst>
            <pc:docMk/>
            <pc:sldMk cId="1447575801" sldId="515"/>
            <ac:spMk id="3" creationId="{A1784497-C22B-0FEA-C04C-756FB7A15685}"/>
          </ac:spMkLst>
        </pc:spChg>
        <pc:spChg chg="add mod">
          <ac:chgData name="Paulini, Franziska" userId="2ec0d671-e40a-4733-a837-3d496e633afe" providerId="ADAL" clId="{AA8EABAA-2D3D-264A-B857-4F2BC350C21A}" dt="2025-02-09T15:20:57.310" v="25560"/>
          <ac:spMkLst>
            <pc:docMk/>
            <pc:sldMk cId="1447575801" sldId="515"/>
            <ac:spMk id="5" creationId="{BA986172-10A3-BAEB-F6CC-6331C976E659}"/>
          </ac:spMkLst>
        </pc:spChg>
        <pc:spChg chg="add mod">
          <ac:chgData name="Paulini, Franziska" userId="2ec0d671-e40a-4733-a837-3d496e633afe" providerId="ADAL" clId="{AA8EABAA-2D3D-264A-B857-4F2BC350C21A}" dt="2025-02-09T15:20:57.310" v="25560"/>
          <ac:spMkLst>
            <pc:docMk/>
            <pc:sldMk cId="1447575801" sldId="515"/>
            <ac:spMk id="6" creationId="{4701351B-7EF6-2932-C38A-E6AE374CC094}"/>
          </ac:spMkLst>
        </pc:spChg>
        <pc:spChg chg="add del mod">
          <ac:chgData name="Paulini, Franziska" userId="2ec0d671-e40a-4733-a837-3d496e633afe" providerId="ADAL" clId="{AA8EABAA-2D3D-264A-B857-4F2BC350C21A}" dt="2025-02-09T15:53:53.220" v="25769" actId="20577"/>
          <ac:spMkLst>
            <pc:docMk/>
            <pc:sldMk cId="1447575801" sldId="515"/>
            <ac:spMk id="8" creationId="{28177B9F-FD30-6387-FB0E-9034484FDFAA}"/>
          </ac:spMkLst>
        </pc:spChg>
        <pc:spChg chg="add mod">
          <ac:chgData name="Paulini, Franziska" userId="2ec0d671-e40a-4733-a837-3d496e633afe" providerId="ADAL" clId="{AA8EABAA-2D3D-264A-B857-4F2BC350C21A}" dt="2025-02-09T19:22:40.027" v="27057" actId="1076"/>
          <ac:spMkLst>
            <pc:docMk/>
            <pc:sldMk cId="1447575801" sldId="515"/>
            <ac:spMk id="10" creationId="{C97A1C41-7BD8-60D4-CA71-9C5C0BF4B089}"/>
          </ac:spMkLst>
        </pc:spChg>
        <pc:spChg chg="add del mod">
          <ac:chgData name="Paulini, Franziska" userId="2ec0d671-e40a-4733-a837-3d496e633afe" providerId="ADAL" clId="{AA8EABAA-2D3D-264A-B857-4F2BC350C21A}" dt="2025-02-09T15:26:05.332" v="25615" actId="108"/>
          <ac:spMkLst>
            <pc:docMk/>
            <pc:sldMk cId="1447575801" sldId="515"/>
            <ac:spMk id="11" creationId="{3BE465C3-AF8F-07BB-C560-DA9DCB6B6B46}"/>
          </ac:spMkLst>
        </pc:spChg>
        <pc:spChg chg="add mod">
          <ac:chgData name="Paulini, Franziska" userId="2ec0d671-e40a-4733-a837-3d496e633afe" providerId="ADAL" clId="{AA8EABAA-2D3D-264A-B857-4F2BC350C21A}" dt="2025-02-09T18:03:17.256" v="26512" actId="1582"/>
          <ac:spMkLst>
            <pc:docMk/>
            <pc:sldMk cId="1447575801" sldId="515"/>
            <ac:spMk id="12" creationId="{CA908655-3979-5979-9E40-08AD9D738D5A}"/>
          </ac:spMkLst>
        </pc:spChg>
        <pc:spChg chg="add mod">
          <ac:chgData name="Paulini, Franziska" userId="2ec0d671-e40a-4733-a837-3d496e633afe" providerId="ADAL" clId="{AA8EABAA-2D3D-264A-B857-4F2BC350C21A}" dt="2025-02-09T15:53:48.745" v="25767" actId="20577"/>
          <ac:spMkLst>
            <pc:docMk/>
            <pc:sldMk cId="1447575801" sldId="515"/>
            <ac:spMk id="13" creationId="{DB7BF312-A3DC-6575-AF53-07E4D6C33A1B}"/>
          </ac:spMkLst>
        </pc:spChg>
        <pc:spChg chg="add mod">
          <ac:chgData name="Paulini, Franziska" userId="2ec0d671-e40a-4733-a837-3d496e633afe" providerId="ADAL" clId="{AA8EABAA-2D3D-264A-B857-4F2BC350C21A}" dt="2025-02-09T19:22:56.898" v="27062" actId="20577"/>
          <ac:spMkLst>
            <pc:docMk/>
            <pc:sldMk cId="1447575801" sldId="515"/>
            <ac:spMk id="15" creationId="{03BD7CB0-061C-C316-A45D-0839DC7235B5}"/>
          </ac:spMkLst>
        </pc:spChg>
        <pc:spChg chg="mod">
          <ac:chgData name="Paulini, Franziska" userId="2ec0d671-e40a-4733-a837-3d496e633afe" providerId="ADAL" clId="{AA8EABAA-2D3D-264A-B857-4F2BC350C21A}" dt="2025-02-09T15:26:00.169" v="25614" actId="108"/>
          <ac:spMkLst>
            <pc:docMk/>
            <pc:sldMk cId="1447575801" sldId="515"/>
            <ac:spMk id="21" creationId="{B3EB6CA7-6A93-A9D2-9989-6F802239B4A8}"/>
          </ac:spMkLst>
        </pc:spChg>
        <pc:spChg chg="add mod">
          <ac:chgData name="Paulini, Franziska" userId="2ec0d671-e40a-4733-a837-3d496e633afe" providerId="ADAL" clId="{AA8EABAA-2D3D-264A-B857-4F2BC350C21A}" dt="2025-02-09T09:48:24.235" v="20114" actId="1037"/>
          <ac:spMkLst>
            <pc:docMk/>
            <pc:sldMk cId="1447575801" sldId="515"/>
            <ac:spMk id="37" creationId="{11BA5C3B-917B-BD0F-69E0-6C52B57C85B8}"/>
          </ac:spMkLst>
        </pc:spChg>
        <pc:spChg chg="add mod">
          <ac:chgData name="Paulini, Franziska" userId="2ec0d671-e40a-4733-a837-3d496e633afe" providerId="ADAL" clId="{AA8EABAA-2D3D-264A-B857-4F2BC350C21A}" dt="2025-02-09T15:34:18.970" v="25696" actId="11530"/>
          <ac:spMkLst>
            <pc:docMk/>
            <pc:sldMk cId="1447575801" sldId="515"/>
            <ac:spMk id="75" creationId="{AB81DD52-C0DE-C589-B5A3-1D99397794AA}"/>
          </ac:spMkLst>
        </pc:spChg>
        <pc:spChg chg="add mod">
          <ac:chgData name="Paulini, Franziska" userId="2ec0d671-e40a-4733-a837-3d496e633afe" providerId="ADAL" clId="{AA8EABAA-2D3D-264A-B857-4F2BC350C21A}" dt="2025-02-09T15:53:55.241" v="25770" actId="20577"/>
          <ac:spMkLst>
            <pc:docMk/>
            <pc:sldMk cId="1447575801" sldId="515"/>
            <ac:spMk id="76" creationId="{7DE902D6-CE43-E81C-6DBA-BAB6EF3929FA}"/>
          </ac:spMkLst>
        </pc:spChg>
        <pc:spChg chg="mod">
          <ac:chgData name="Paulini, Franziska" userId="2ec0d671-e40a-4733-a837-3d496e633afe" providerId="ADAL" clId="{AA8EABAA-2D3D-264A-B857-4F2BC350C21A}" dt="2025-02-09T18:31:50.252" v="26585" actId="14100"/>
          <ac:spMkLst>
            <pc:docMk/>
            <pc:sldMk cId="1447575801" sldId="515"/>
            <ac:spMk id="81" creationId="{005DE11B-D5B4-F927-D7DA-F330138C8350}"/>
          </ac:spMkLst>
        </pc:spChg>
        <pc:spChg chg="add mod">
          <ac:chgData name="Paulini, Franziska" userId="2ec0d671-e40a-4733-a837-3d496e633afe" providerId="ADAL" clId="{AA8EABAA-2D3D-264A-B857-4F2BC350C21A}" dt="2025-02-09T18:27:50.483" v="26580" actId="20577"/>
          <ac:spMkLst>
            <pc:docMk/>
            <pc:sldMk cId="1447575801" sldId="515"/>
            <ac:spMk id="82" creationId="{61B9037C-A771-5BE0-95C9-CF60F67700CE}"/>
          </ac:spMkLst>
        </pc:spChg>
        <pc:spChg chg="add mod">
          <ac:chgData name="Paulini, Franziska" userId="2ec0d671-e40a-4733-a837-3d496e633afe" providerId="ADAL" clId="{AA8EABAA-2D3D-264A-B857-4F2BC350C21A}" dt="2025-02-09T18:31:53.636" v="26586" actId="14100"/>
          <ac:spMkLst>
            <pc:docMk/>
            <pc:sldMk cId="1447575801" sldId="515"/>
            <ac:spMk id="83" creationId="{5ADF70B9-6C5E-3CC8-5673-690A1EF43F7E}"/>
          </ac:spMkLst>
        </pc:spChg>
        <pc:spChg chg="mod">
          <ac:chgData name="Paulini, Franziska" userId="2ec0d671-e40a-4733-a837-3d496e633afe" providerId="ADAL" clId="{AA8EABAA-2D3D-264A-B857-4F2BC350C21A}" dt="2025-02-09T18:31:01.010" v="26584" actId="20577"/>
          <ac:spMkLst>
            <pc:docMk/>
            <pc:sldMk cId="1447575801" sldId="515"/>
            <ac:spMk id="84" creationId="{ADBAC78A-CD8E-D374-0B45-91A01B78BBEE}"/>
          </ac:spMkLst>
        </pc:spChg>
        <pc:spChg chg="mod">
          <ac:chgData name="Paulini, Franziska" userId="2ec0d671-e40a-4733-a837-3d496e633afe" providerId="ADAL" clId="{AA8EABAA-2D3D-264A-B857-4F2BC350C21A}" dt="2025-02-09T15:34:28.819" v="25697" actId="11530"/>
          <ac:spMkLst>
            <pc:docMk/>
            <pc:sldMk cId="1447575801" sldId="515"/>
            <ac:spMk id="85" creationId="{B62A201C-8053-0FDC-4E35-E110CE53F217}"/>
          </ac:spMkLst>
        </pc:spChg>
        <pc:spChg chg="add mod">
          <ac:chgData name="Paulini, Franziska" userId="2ec0d671-e40a-4733-a837-3d496e633afe" providerId="ADAL" clId="{AA8EABAA-2D3D-264A-B857-4F2BC350C21A}" dt="2025-02-09T15:53:57.231" v="25771" actId="20577"/>
          <ac:spMkLst>
            <pc:docMk/>
            <pc:sldMk cId="1447575801" sldId="515"/>
            <ac:spMk id="86" creationId="{91F4D4F8-67A1-A1BB-3142-BE026EFEF41E}"/>
          </ac:spMkLst>
        </pc:spChg>
        <pc:spChg chg="mod">
          <ac:chgData name="Paulini, Franziska" userId="2ec0d671-e40a-4733-a837-3d496e633afe" providerId="ADAL" clId="{AA8EABAA-2D3D-264A-B857-4F2BC350C21A}" dt="2025-02-09T18:03:39.001" v="26518" actId="1582"/>
          <ac:spMkLst>
            <pc:docMk/>
            <pc:sldMk cId="1447575801" sldId="515"/>
            <ac:spMk id="87" creationId="{AE58AF96-6D33-9E94-37A8-DC0FD4F62E36}"/>
          </ac:spMkLst>
        </pc:spChg>
        <pc:spChg chg="add mod">
          <ac:chgData name="Paulini, Franziska" userId="2ec0d671-e40a-4733-a837-3d496e633afe" providerId="ADAL" clId="{AA8EABAA-2D3D-264A-B857-4F2BC350C21A}" dt="2025-02-09T18:03:33.907" v="26517" actId="1076"/>
          <ac:spMkLst>
            <pc:docMk/>
            <pc:sldMk cId="1447575801" sldId="515"/>
            <ac:spMk id="88" creationId="{5BB6ACAB-3240-9192-EDDE-1D4E76302D9E}"/>
          </ac:spMkLst>
        </pc:spChg>
        <pc:spChg chg="add mod">
          <ac:chgData name="Paulini, Franziska" userId="2ec0d671-e40a-4733-a837-3d496e633afe" providerId="ADAL" clId="{AA8EABAA-2D3D-264A-B857-4F2BC350C21A}" dt="2025-02-09T18:03:24.851" v="26514" actId="1582"/>
          <ac:spMkLst>
            <pc:docMk/>
            <pc:sldMk cId="1447575801" sldId="515"/>
            <ac:spMk id="89" creationId="{550B718C-66C0-6116-527E-989DCADC2155}"/>
          </ac:spMkLst>
        </pc:spChg>
        <pc:spChg chg="add mod">
          <ac:chgData name="Paulini, Franziska" userId="2ec0d671-e40a-4733-a837-3d496e633afe" providerId="ADAL" clId="{AA8EABAA-2D3D-264A-B857-4F2BC350C21A}" dt="2025-02-09T18:03:29.417" v="26515" actId="1076"/>
          <ac:spMkLst>
            <pc:docMk/>
            <pc:sldMk cId="1447575801" sldId="515"/>
            <ac:spMk id="90" creationId="{5B2AA872-F8B5-5418-CA7D-CF9878291E81}"/>
          </ac:spMkLst>
        </pc:spChg>
        <pc:spChg chg="add mod">
          <ac:chgData name="Paulini, Franziska" userId="2ec0d671-e40a-4733-a837-3d496e633afe" providerId="ADAL" clId="{AA8EABAA-2D3D-264A-B857-4F2BC350C21A}" dt="2025-02-09T18:03:47.351" v="26519" actId="1582"/>
          <ac:spMkLst>
            <pc:docMk/>
            <pc:sldMk cId="1447575801" sldId="515"/>
            <ac:spMk id="91" creationId="{89ADA6D4-F61E-A365-AF88-162FFBBD8B8A}"/>
          </ac:spMkLst>
        </pc:spChg>
        <pc:spChg chg="add mod">
          <ac:chgData name="Paulini, Franziska" userId="2ec0d671-e40a-4733-a837-3d496e633afe" providerId="ADAL" clId="{AA8EABAA-2D3D-264A-B857-4F2BC350C21A}" dt="2025-02-09T15:56:51.945" v="25835" actId="1076"/>
          <ac:spMkLst>
            <pc:docMk/>
            <pc:sldMk cId="1447575801" sldId="515"/>
            <ac:spMk id="92" creationId="{727C42AC-22F7-30BF-FA82-FB45C6A3D2CE}"/>
          </ac:spMkLst>
        </pc:spChg>
        <pc:picChg chg="add mod">
          <ac:chgData name="Paulini, Franziska" userId="2ec0d671-e40a-4733-a837-3d496e633afe" providerId="ADAL" clId="{AA8EABAA-2D3D-264A-B857-4F2BC350C21A}" dt="2025-02-09T15:20:57.310" v="25560"/>
          <ac:picMkLst>
            <pc:docMk/>
            <pc:sldMk cId="1447575801" sldId="515"/>
            <ac:picMk id="7" creationId="{D5B4EDC8-5316-F9F1-0E65-434ABEAF3D0B}"/>
          </ac:picMkLst>
        </pc:picChg>
        <pc:picChg chg="add mod">
          <ac:chgData name="Paulini, Franziska" userId="2ec0d671-e40a-4733-a837-3d496e633afe" providerId="ADAL" clId="{AA8EABAA-2D3D-264A-B857-4F2BC350C21A}" dt="2025-02-09T15:20:57.310" v="25560"/>
          <ac:picMkLst>
            <pc:docMk/>
            <pc:sldMk cId="1447575801" sldId="515"/>
            <ac:picMk id="9" creationId="{82640877-6B65-A589-7F4D-9C84B6F0B482}"/>
          </ac:picMkLst>
        </pc:picChg>
        <pc:picChg chg="add mod">
          <ac:chgData name="Paulini, Franziska" userId="2ec0d671-e40a-4733-a837-3d496e633afe" providerId="ADAL" clId="{AA8EABAA-2D3D-264A-B857-4F2BC350C21A}" dt="2025-02-09T09:48:12.334" v="20074"/>
          <ac:picMkLst>
            <pc:docMk/>
            <pc:sldMk cId="1447575801" sldId="515"/>
            <ac:picMk id="97" creationId="{7148100F-B3C4-3005-8FD9-81872B9CF3F9}"/>
          </ac:picMkLst>
        </pc:picChg>
        <pc:picChg chg="add mod">
          <ac:chgData name="Paulini, Franziska" userId="2ec0d671-e40a-4733-a837-3d496e633afe" providerId="ADAL" clId="{AA8EABAA-2D3D-264A-B857-4F2BC350C21A}" dt="2025-02-09T09:48:12.334" v="20074"/>
          <ac:picMkLst>
            <pc:docMk/>
            <pc:sldMk cId="1447575801" sldId="515"/>
            <ac:picMk id="98" creationId="{CD0D24F0-EC76-DE64-ACDB-53E9E70FA21D}"/>
          </ac:picMkLst>
        </pc:picChg>
        <pc:cxnChg chg="add mod">
          <ac:chgData name="Paulini, Franziska" userId="2ec0d671-e40a-4733-a837-3d496e633afe" providerId="ADAL" clId="{AA8EABAA-2D3D-264A-B857-4F2BC350C21A}" dt="2025-02-09T09:48:24.235" v="20114" actId="1037"/>
          <ac:cxnSpMkLst>
            <pc:docMk/>
            <pc:sldMk cId="1447575801" sldId="515"/>
            <ac:cxnSpMk id="16" creationId="{B122C2CE-C2D6-C5C2-1CDE-110E7B04397A}"/>
          </ac:cxnSpMkLst>
        </pc:cxnChg>
        <pc:cxnChg chg="mod">
          <ac:chgData name="Paulini, Franziska" userId="2ec0d671-e40a-4733-a837-3d496e633afe" providerId="ADAL" clId="{AA8EABAA-2D3D-264A-B857-4F2BC350C21A}" dt="2025-02-09T18:03:33.907" v="26517" actId="1076"/>
          <ac:cxnSpMkLst>
            <pc:docMk/>
            <pc:sldMk cId="1447575801" sldId="515"/>
            <ac:cxnSpMk id="77" creationId="{259C5E60-E7A1-7C48-93B7-D0EDF3CF3C5D}"/>
          </ac:cxnSpMkLst>
        </pc:cxnChg>
        <pc:cxnChg chg="mod">
          <ac:chgData name="Paulini, Franziska" userId="2ec0d671-e40a-4733-a837-3d496e633afe" providerId="ADAL" clId="{AA8EABAA-2D3D-264A-B857-4F2BC350C21A}" dt="2025-02-09T18:03:33.907" v="26517" actId="1076"/>
          <ac:cxnSpMkLst>
            <pc:docMk/>
            <pc:sldMk cId="1447575801" sldId="515"/>
            <ac:cxnSpMk id="80" creationId="{D9EBB17B-C278-60E2-72F4-B7F574F104C8}"/>
          </ac:cxnSpMkLst>
        </pc:cxnChg>
      </pc:sldChg>
      <pc:sldChg chg="addSp delSp modSp add del mod">
        <pc:chgData name="Paulini, Franziska" userId="2ec0d671-e40a-4733-a837-3d496e633afe" providerId="ADAL" clId="{AA8EABAA-2D3D-264A-B857-4F2BC350C21A}" dt="2025-02-09T08:45:17.067" v="18455" actId="2696"/>
        <pc:sldMkLst>
          <pc:docMk/>
          <pc:sldMk cId="1322362485" sldId="516"/>
        </pc:sldMkLst>
      </pc:sldChg>
      <pc:sldChg chg="addSp delSp modSp add mod ord">
        <pc:chgData name="Paulini, Franziska" userId="2ec0d671-e40a-4733-a837-3d496e633afe" providerId="ADAL" clId="{AA8EABAA-2D3D-264A-B857-4F2BC350C21A}" dt="2025-02-09T12:35:24.846" v="24197" actId="20578"/>
        <pc:sldMkLst>
          <pc:docMk/>
          <pc:sldMk cId="823488386" sldId="517"/>
        </pc:sldMkLst>
        <pc:spChg chg="add mod">
          <ac:chgData name="Paulini, Franziska" userId="2ec0d671-e40a-4733-a837-3d496e633afe" providerId="ADAL" clId="{AA8EABAA-2D3D-264A-B857-4F2BC350C21A}" dt="2025-02-08T22:35:24.906" v="14167" actId="20577"/>
          <ac:spMkLst>
            <pc:docMk/>
            <pc:sldMk cId="823488386" sldId="517"/>
            <ac:spMk id="6" creationId="{2D8868AA-487E-7D95-545F-1FC2AB1B78F5}"/>
          </ac:spMkLst>
        </pc:spChg>
        <pc:spChg chg="mod">
          <ac:chgData name="Paulini, Franziska" userId="2ec0d671-e40a-4733-a837-3d496e633afe" providerId="ADAL" clId="{AA8EABAA-2D3D-264A-B857-4F2BC350C21A}" dt="2025-02-08T22:11:36.786" v="13033" actId="20577"/>
          <ac:spMkLst>
            <pc:docMk/>
            <pc:sldMk cId="823488386" sldId="517"/>
            <ac:spMk id="11" creationId="{274119FB-44BE-7BCC-669F-CE717374C483}"/>
          </ac:spMkLst>
        </pc:spChg>
      </pc:sldChg>
      <pc:sldChg chg="addSp delSp modSp add del mod">
        <pc:chgData name="Paulini, Franziska" userId="2ec0d671-e40a-4733-a837-3d496e633afe" providerId="ADAL" clId="{AA8EABAA-2D3D-264A-B857-4F2BC350C21A}" dt="2025-02-09T09:47:26.113" v="20053" actId="2696"/>
        <pc:sldMkLst>
          <pc:docMk/>
          <pc:sldMk cId="2705075488" sldId="518"/>
        </pc:sldMkLst>
      </pc:sldChg>
      <pc:sldChg chg="modSp add del mod">
        <pc:chgData name="Paulini, Franziska" userId="2ec0d671-e40a-4733-a837-3d496e633afe" providerId="ADAL" clId="{AA8EABAA-2D3D-264A-B857-4F2BC350C21A}" dt="2025-02-09T09:04:51.089" v="18955" actId="2696"/>
        <pc:sldMkLst>
          <pc:docMk/>
          <pc:sldMk cId="3152164922" sldId="519"/>
        </pc:sldMkLst>
      </pc:sldChg>
      <pc:sldChg chg="addSp delSp modSp add del mod">
        <pc:chgData name="Paulini, Franziska" userId="2ec0d671-e40a-4733-a837-3d496e633afe" providerId="ADAL" clId="{AA8EABAA-2D3D-264A-B857-4F2BC350C21A}" dt="2025-02-09T10:11:11.368" v="20302" actId="2696"/>
        <pc:sldMkLst>
          <pc:docMk/>
          <pc:sldMk cId="546166914" sldId="520"/>
        </pc:sldMkLst>
      </pc:sldChg>
      <pc:sldChg chg="addSp delSp modSp add mod">
        <pc:chgData name="Paulini, Franziska" userId="2ec0d671-e40a-4733-a837-3d496e633afe" providerId="ADAL" clId="{AA8EABAA-2D3D-264A-B857-4F2BC350C21A}" dt="2025-02-09T14:25:49.281" v="25426" actId="478"/>
        <pc:sldMkLst>
          <pc:docMk/>
          <pc:sldMk cId="1382812492" sldId="521"/>
        </pc:sldMkLst>
        <pc:spChg chg="add mod">
          <ac:chgData name="Paulini, Franziska" userId="2ec0d671-e40a-4733-a837-3d496e633afe" providerId="ADAL" clId="{AA8EABAA-2D3D-264A-B857-4F2BC350C21A}" dt="2025-02-09T14:25:46.526" v="25425" actId="115"/>
          <ac:spMkLst>
            <pc:docMk/>
            <pc:sldMk cId="1382812492" sldId="521"/>
            <ac:spMk id="6" creationId="{03444943-E3B7-2AA1-6D17-9B8CEAD60D5D}"/>
          </ac:spMkLst>
        </pc:spChg>
      </pc:sldChg>
      <pc:sldChg chg="add del">
        <pc:chgData name="Paulini, Franziska" userId="2ec0d671-e40a-4733-a837-3d496e633afe" providerId="ADAL" clId="{AA8EABAA-2D3D-264A-B857-4F2BC350C21A}" dt="2025-02-09T00:48:16.982" v="15973" actId="2890"/>
        <pc:sldMkLst>
          <pc:docMk/>
          <pc:sldMk cId="2966171157" sldId="521"/>
        </pc:sldMkLst>
      </pc:sldChg>
      <pc:sldChg chg="addSp delSp modSp add mod">
        <pc:chgData name="Paulini, Franziska" userId="2ec0d671-e40a-4733-a837-3d496e633afe" providerId="ADAL" clId="{AA8EABAA-2D3D-264A-B857-4F2BC350C21A}" dt="2025-02-09T14:16:47.755" v="25033" actId="20577"/>
        <pc:sldMkLst>
          <pc:docMk/>
          <pc:sldMk cId="618980715" sldId="522"/>
        </pc:sldMkLst>
        <pc:spChg chg="mod">
          <ac:chgData name="Paulini, Franziska" userId="2ec0d671-e40a-4733-a837-3d496e633afe" providerId="ADAL" clId="{AA8EABAA-2D3D-264A-B857-4F2BC350C21A}" dt="2025-02-09T14:16:47.755" v="25033" actId="20577"/>
          <ac:spMkLst>
            <pc:docMk/>
            <pc:sldMk cId="618980715" sldId="522"/>
            <ac:spMk id="6" creationId="{9FA48BCD-A463-5AE1-37D4-ECB40A9DEBB8}"/>
          </ac:spMkLst>
        </pc:spChg>
      </pc:sldChg>
      <pc:sldChg chg="addSp delSp modSp add mod">
        <pc:chgData name="Paulini, Franziska" userId="2ec0d671-e40a-4733-a837-3d496e633afe" providerId="ADAL" clId="{AA8EABAA-2D3D-264A-B857-4F2BC350C21A}" dt="2025-02-09T14:24:31.671" v="25367" actId="5793"/>
        <pc:sldMkLst>
          <pc:docMk/>
          <pc:sldMk cId="125719189" sldId="523"/>
        </pc:sldMkLst>
        <pc:spChg chg="mod">
          <ac:chgData name="Paulini, Franziska" userId="2ec0d671-e40a-4733-a837-3d496e633afe" providerId="ADAL" clId="{AA8EABAA-2D3D-264A-B857-4F2BC350C21A}" dt="2025-02-09T14:24:31.671" v="25367" actId="5793"/>
          <ac:spMkLst>
            <pc:docMk/>
            <pc:sldMk cId="125719189" sldId="523"/>
            <ac:spMk id="6" creationId="{F02372D0-461B-6C66-6283-E15F5410A4E9}"/>
          </ac:spMkLst>
        </pc:spChg>
      </pc:sldChg>
      <pc:sldChg chg="delSp modSp add mod">
        <pc:chgData name="Paulini, Franziska" userId="2ec0d671-e40a-4733-a837-3d496e633afe" providerId="ADAL" clId="{AA8EABAA-2D3D-264A-B857-4F2BC350C21A}" dt="2025-02-09T14:23:34.225" v="25348" actId="20577"/>
        <pc:sldMkLst>
          <pc:docMk/>
          <pc:sldMk cId="2654648757" sldId="524"/>
        </pc:sldMkLst>
        <pc:spChg chg="mod">
          <ac:chgData name="Paulini, Franziska" userId="2ec0d671-e40a-4733-a837-3d496e633afe" providerId="ADAL" clId="{AA8EABAA-2D3D-264A-B857-4F2BC350C21A}" dt="2025-02-09T14:23:34.225" v="25348" actId="20577"/>
          <ac:spMkLst>
            <pc:docMk/>
            <pc:sldMk cId="2654648757" sldId="524"/>
            <ac:spMk id="6" creationId="{3E47747D-887C-2FC9-974E-00562CDFFF04}"/>
          </ac:spMkLst>
        </pc:spChg>
      </pc:sldChg>
      <pc:sldChg chg="addSp delSp modSp add mod">
        <pc:chgData name="Paulini, Franziska" userId="2ec0d671-e40a-4733-a837-3d496e633afe" providerId="ADAL" clId="{AA8EABAA-2D3D-264A-B857-4F2BC350C21A}" dt="2025-02-09T14:23:58.880" v="25353" actId="20577"/>
        <pc:sldMkLst>
          <pc:docMk/>
          <pc:sldMk cId="695822592" sldId="525"/>
        </pc:sldMkLst>
        <pc:spChg chg="mod">
          <ac:chgData name="Paulini, Franziska" userId="2ec0d671-e40a-4733-a837-3d496e633afe" providerId="ADAL" clId="{AA8EABAA-2D3D-264A-B857-4F2BC350C21A}" dt="2025-02-09T14:23:58.880" v="25353" actId="20577"/>
          <ac:spMkLst>
            <pc:docMk/>
            <pc:sldMk cId="695822592" sldId="525"/>
            <ac:spMk id="6" creationId="{D933F7D8-6EB5-416F-8837-FEFFC41138CE}"/>
          </ac:spMkLst>
        </pc:spChg>
      </pc:sldChg>
      <pc:sldChg chg="addSp modSp add mod">
        <pc:chgData name="Paulini, Franziska" userId="2ec0d671-e40a-4733-a837-3d496e633afe" providerId="ADAL" clId="{AA8EABAA-2D3D-264A-B857-4F2BC350C21A}" dt="2025-02-09T14:19:04.081" v="25161" actId="5793"/>
        <pc:sldMkLst>
          <pc:docMk/>
          <pc:sldMk cId="1019453962" sldId="526"/>
        </pc:sldMkLst>
        <pc:spChg chg="mod">
          <ac:chgData name="Paulini, Franziska" userId="2ec0d671-e40a-4733-a837-3d496e633afe" providerId="ADAL" clId="{AA8EABAA-2D3D-264A-B857-4F2BC350C21A}" dt="2025-02-09T14:19:04.081" v="25161" actId="5793"/>
          <ac:spMkLst>
            <pc:docMk/>
            <pc:sldMk cId="1019453962" sldId="526"/>
            <ac:spMk id="6" creationId="{27A7F462-9223-F95F-98A6-751F177984E0}"/>
          </ac:spMkLst>
        </pc:spChg>
      </pc:sldChg>
      <pc:sldChg chg="addSp delSp modSp add del mod ord">
        <pc:chgData name="Paulini, Franziska" userId="2ec0d671-e40a-4733-a837-3d496e633afe" providerId="ADAL" clId="{AA8EABAA-2D3D-264A-B857-4F2BC350C21A}" dt="2025-02-09T16:39:58.844" v="25970" actId="2696"/>
        <pc:sldMkLst>
          <pc:docMk/>
          <pc:sldMk cId="3698882319" sldId="527"/>
        </pc:sldMkLst>
      </pc:sldChg>
      <pc:sldChg chg="addSp delSp modSp add del mod ord modShow">
        <pc:chgData name="Paulini, Franziska" userId="2ec0d671-e40a-4733-a837-3d496e633afe" providerId="ADAL" clId="{AA8EABAA-2D3D-264A-B857-4F2BC350C21A}" dt="2025-02-09T19:24:41.073" v="27066" actId="2696"/>
        <pc:sldMkLst>
          <pc:docMk/>
          <pc:sldMk cId="4254204249" sldId="528"/>
        </pc:sldMkLst>
      </pc:sldChg>
      <pc:sldChg chg="addSp delSp modSp add del mod modShow">
        <pc:chgData name="Paulini, Franziska" userId="2ec0d671-e40a-4733-a837-3d496e633afe" providerId="ADAL" clId="{AA8EABAA-2D3D-264A-B857-4F2BC350C21A}" dt="2025-02-09T19:23:21.064" v="27065"/>
        <pc:sldMkLst>
          <pc:docMk/>
          <pc:sldMk cId="502474418" sldId="529"/>
        </pc:sldMkLst>
        <pc:spChg chg="add mod">
          <ac:chgData name="Paulini, Franziska" userId="2ec0d671-e40a-4733-a837-3d496e633afe" providerId="ADAL" clId="{AA8EABAA-2D3D-264A-B857-4F2BC350C21A}" dt="2025-02-09T15:54:29.234" v="25792" actId="20577"/>
          <ac:spMkLst>
            <pc:docMk/>
            <pc:sldMk cId="502474418" sldId="529"/>
            <ac:spMk id="6" creationId="{06EE115E-043C-5EE5-F7F3-E593C1F0197D}"/>
          </ac:spMkLst>
        </pc:spChg>
        <pc:spChg chg="add mod">
          <ac:chgData name="Paulini, Franziska" userId="2ec0d671-e40a-4733-a837-3d496e633afe" providerId="ADAL" clId="{AA8EABAA-2D3D-264A-B857-4F2BC350C21A}" dt="2025-02-09T15:54:26.646" v="25790" actId="20577"/>
          <ac:spMkLst>
            <pc:docMk/>
            <pc:sldMk cId="502474418" sldId="529"/>
            <ac:spMk id="7" creationId="{15815086-2F99-952A-4941-8A8C61BE6DF7}"/>
          </ac:spMkLst>
        </pc:spChg>
        <pc:spChg chg="add mod">
          <ac:chgData name="Paulini, Franziska" userId="2ec0d671-e40a-4733-a837-3d496e633afe" providerId="ADAL" clId="{AA8EABAA-2D3D-264A-B857-4F2BC350C21A}" dt="2025-02-09T09:42:54.786" v="19848" actId="1076"/>
          <ac:spMkLst>
            <pc:docMk/>
            <pc:sldMk cId="502474418" sldId="529"/>
            <ac:spMk id="8" creationId="{39D0627C-592C-CE3F-6C0E-A90189A5A80F}"/>
          </ac:spMkLst>
        </pc:spChg>
        <pc:spChg chg="mod">
          <ac:chgData name="Paulini, Franziska" userId="2ec0d671-e40a-4733-a837-3d496e633afe" providerId="ADAL" clId="{AA8EABAA-2D3D-264A-B857-4F2BC350C21A}" dt="2025-02-09T18:04:47.550" v="26521" actId="1582"/>
          <ac:spMkLst>
            <pc:docMk/>
            <pc:sldMk cId="502474418" sldId="529"/>
            <ac:spMk id="11" creationId="{841B67B4-000D-9805-FAB2-76F47C1D119C}"/>
          </ac:spMkLst>
        </pc:spChg>
        <pc:spChg chg="add mod">
          <ac:chgData name="Paulini, Franziska" userId="2ec0d671-e40a-4733-a837-3d496e633afe" providerId="ADAL" clId="{AA8EABAA-2D3D-264A-B857-4F2BC350C21A}" dt="2025-02-09T18:05:01.651" v="26523" actId="1582"/>
          <ac:spMkLst>
            <pc:docMk/>
            <pc:sldMk cId="502474418" sldId="529"/>
            <ac:spMk id="12" creationId="{1971C644-7F45-899B-74A1-EDF19D2AEC9E}"/>
          </ac:spMkLst>
        </pc:spChg>
        <pc:spChg chg="add mod">
          <ac:chgData name="Paulini, Franziska" userId="2ec0d671-e40a-4733-a837-3d496e633afe" providerId="ADAL" clId="{AA8EABAA-2D3D-264A-B857-4F2BC350C21A}" dt="2025-02-09T09:42:54.786" v="19848" actId="1076"/>
          <ac:spMkLst>
            <pc:docMk/>
            <pc:sldMk cId="502474418" sldId="529"/>
            <ac:spMk id="15" creationId="{82A82F01-8458-71EB-A603-52CCE8C869CE}"/>
          </ac:spMkLst>
        </pc:spChg>
        <pc:spChg chg="add mod">
          <ac:chgData name="Paulini, Franziska" userId="2ec0d671-e40a-4733-a837-3d496e633afe" providerId="ADAL" clId="{AA8EABAA-2D3D-264A-B857-4F2BC350C21A}" dt="2025-02-09T11:31:50.942" v="22134" actId="1076"/>
          <ac:spMkLst>
            <pc:docMk/>
            <pc:sldMk cId="502474418" sldId="529"/>
            <ac:spMk id="16" creationId="{63624545-3653-7B28-ECD5-05BDC181A5FD}"/>
          </ac:spMkLst>
        </pc:spChg>
        <pc:spChg chg="add mod">
          <ac:chgData name="Paulini, Franziska" userId="2ec0d671-e40a-4733-a837-3d496e633afe" providerId="ADAL" clId="{AA8EABAA-2D3D-264A-B857-4F2BC350C21A}" dt="2025-02-09T15:54:42.539" v="25802" actId="20577"/>
          <ac:spMkLst>
            <pc:docMk/>
            <pc:sldMk cId="502474418" sldId="529"/>
            <ac:spMk id="17" creationId="{8534D1AF-B04D-2A9A-9A08-26B8F380A223}"/>
          </ac:spMkLst>
        </pc:spChg>
        <pc:spChg chg="add mod">
          <ac:chgData name="Paulini, Franziska" userId="2ec0d671-e40a-4733-a837-3d496e633afe" providerId="ADAL" clId="{AA8EABAA-2D3D-264A-B857-4F2BC350C21A}" dt="2025-02-09T15:54:39.450" v="25800" actId="20577"/>
          <ac:spMkLst>
            <pc:docMk/>
            <pc:sldMk cId="502474418" sldId="529"/>
            <ac:spMk id="19" creationId="{0EC52323-8683-B4F8-D672-522A1D5C51C9}"/>
          </ac:spMkLst>
        </pc:spChg>
        <pc:spChg chg="add mod">
          <ac:chgData name="Paulini, Franziska" userId="2ec0d671-e40a-4733-a837-3d496e633afe" providerId="ADAL" clId="{AA8EABAA-2D3D-264A-B857-4F2BC350C21A}" dt="2025-02-09T09:42:54.786" v="19848" actId="1076"/>
          <ac:spMkLst>
            <pc:docMk/>
            <pc:sldMk cId="502474418" sldId="529"/>
            <ac:spMk id="28" creationId="{87B2EF9E-7415-CA60-EDAF-5B39A0E10940}"/>
          </ac:spMkLst>
        </pc:spChg>
        <pc:spChg chg="add mod">
          <ac:chgData name="Paulini, Franziska" userId="2ec0d671-e40a-4733-a837-3d496e633afe" providerId="ADAL" clId="{AA8EABAA-2D3D-264A-B857-4F2BC350C21A}" dt="2025-02-09T15:54:21.315" v="25786" actId="20577"/>
          <ac:spMkLst>
            <pc:docMk/>
            <pc:sldMk cId="502474418" sldId="529"/>
            <ac:spMk id="30" creationId="{B079E6B0-7FB0-4A5A-A0D7-70635D6BF69C}"/>
          </ac:spMkLst>
        </pc:spChg>
        <pc:spChg chg="add mod">
          <ac:chgData name="Paulini, Franziska" userId="2ec0d671-e40a-4733-a837-3d496e633afe" providerId="ADAL" clId="{AA8EABAA-2D3D-264A-B857-4F2BC350C21A}" dt="2025-02-09T15:54:23.992" v="25788" actId="20577"/>
          <ac:spMkLst>
            <pc:docMk/>
            <pc:sldMk cId="502474418" sldId="529"/>
            <ac:spMk id="31" creationId="{A24A69CD-AA9F-8AF8-6562-A874F382E286}"/>
          </ac:spMkLst>
        </pc:spChg>
        <pc:spChg chg="add mod">
          <ac:chgData name="Paulini, Franziska" userId="2ec0d671-e40a-4733-a837-3d496e633afe" providerId="ADAL" clId="{AA8EABAA-2D3D-264A-B857-4F2BC350C21A}" dt="2025-02-09T10:32:00.455" v="20816" actId="208"/>
          <ac:spMkLst>
            <pc:docMk/>
            <pc:sldMk cId="502474418" sldId="529"/>
            <ac:spMk id="33" creationId="{F4F62C8C-00D0-387F-988C-7E76949849BD}"/>
          </ac:spMkLst>
        </pc:spChg>
        <pc:spChg chg="add mod">
          <ac:chgData name="Paulini, Franziska" userId="2ec0d671-e40a-4733-a837-3d496e633afe" providerId="ADAL" clId="{AA8EABAA-2D3D-264A-B857-4F2BC350C21A}" dt="2025-02-09T15:21:15.236" v="25566"/>
          <ac:spMkLst>
            <pc:docMk/>
            <pc:sldMk cId="502474418" sldId="529"/>
            <ac:spMk id="34" creationId="{186C20AF-53A0-A91E-8D36-2DFA7DC27C43}"/>
          </ac:spMkLst>
        </pc:spChg>
        <pc:spChg chg="add mod">
          <ac:chgData name="Paulini, Franziska" userId="2ec0d671-e40a-4733-a837-3d496e633afe" providerId="ADAL" clId="{AA8EABAA-2D3D-264A-B857-4F2BC350C21A}" dt="2025-02-09T10:32:00.455" v="20816" actId="208"/>
          <ac:spMkLst>
            <pc:docMk/>
            <pc:sldMk cId="502474418" sldId="529"/>
            <ac:spMk id="35" creationId="{84C5E837-4801-A880-ECEB-8144CC596D41}"/>
          </ac:spMkLst>
        </pc:spChg>
        <pc:spChg chg="add mod">
          <ac:chgData name="Paulini, Franziska" userId="2ec0d671-e40a-4733-a837-3d496e633afe" providerId="ADAL" clId="{AA8EABAA-2D3D-264A-B857-4F2BC350C21A}" dt="2025-02-09T19:23:21.064" v="27065"/>
          <ac:spMkLst>
            <pc:docMk/>
            <pc:sldMk cId="502474418" sldId="529"/>
            <ac:spMk id="36" creationId="{CD366AB1-5040-FF74-820D-FA76E4D474DF}"/>
          </ac:spMkLst>
        </pc:spChg>
        <pc:spChg chg="add mod">
          <ac:chgData name="Paulini, Franziska" userId="2ec0d671-e40a-4733-a837-3d496e633afe" providerId="ADAL" clId="{AA8EABAA-2D3D-264A-B857-4F2BC350C21A}" dt="2025-02-09T19:23:21.064" v="27065"/>
          <ac:spMkLst>
            <pc:docMk/>
            <pc:sldMk cId="502474418" sldId="529"/>
            <ac:spMk id="37" creationId="{749FD908-853B-BCD5-6937-88CC2EAD806F}"/>
          </ac:spMkLst>
        </pc:spChg>
        <pc:spChg chg="add mod">
          <ac:chgData name="Paulini, Franziska" userId="2ec0d671-e40a-4733-a837-3d496e633afe" providerId="ADAL" clId="{AA8EABAA-2D3D-264A-B857-4F2BC350C21A}" dt="2025-02-09T15:21:15.236" v="25566"/>
          <ac:spMkLst>
            <pc:docMk/>
            <pc:sldMk cId="502474418" sldId="529"/>
            <ac:spMk id="38" creationId="{B72169D4-B3D3-63CD-3616-9ABFF9155B3E}"/>
          </ac:spMkLst>
        </pc:spChg>
        <pc:spChg chg="add mod">
          <ac:chgData name="Paulini, Franziska" userId="2ec0d671-e40a-4733-a837-3d496e633afe" providerId="ADAL" clId="{AA8EABAA-2D3D-264A-B857-4F2BC350C21A}" dt="2025-02-09T15:54:18.449" v="25784" actId="20577"/>
          <ac:spMkLst>
            <pc:docMk/>
            <pc:sldMk cId="502474418" sldId="529"/>
            <ac:spMk id="42" creationId="{0D0D6493-245B-E4C3-6609-E3C62C8C467F}"/>
          </ac:spMkLst>
        </pc:spChg>
        <pc:spChg chg="mod">
          <ac:chgData name="Paulini, Franziska" userId="2ec0d671-e40a-4733-a837-3d496e633afe" providerId="ADAL" clId="{AA8EABAA-2D3D-264A-B857-4F2BC350C21A}" dt="2025-02-09T10:30:52.693" v="20800" actId="1035"/>
          <ac:spMkLst>
            <pc:docMk/>
            <pc:sldMk cId="502474418" sldId="529"/>
            <ac:spMk id="116" creationId="{F39EB051-AACE-94E7-DDBA-147BA2B3EFD2}"/>
          </ac:spMkLst>
        </pc:spChg>
        <pc:spChg chg="mod">
          <ac:chgData name="Paulini, Franziska" userId="2ec0d671-e40a-4733-a837-3d496e633afe" providerId="ADAL" clId="{AA8EABAA-2D3D-264A-B857-4F2BC350C21A}" dt="2025-02-09T18:42:00.489" v="26602" actId="1076"/>
          <ac:spMkLst>
            <pc:docMk/>
            <pc:sldMk cId="502474418" sldId="529"/>
            <ac:spMk id="117" creationId="{177F187C-FF26-9F74-D8A6-794C514F70D5}"/>
          </ac:spMkLst>
        </pc:spChg>
        <pc:spChg chg="mod">
          <ac:chgData name="Paulini, Franziska" userId="2ec0d671-e40a-4733-a837-3d496e633afe" providerId="ADAL" clId="{AA8EABAA-2D3D-264A-B857-4F2BC350C21A}" dt="2025-02-09T18:42:24.848" v="26603" actId="1076"/>
          <ac:spMkLst>
            <pc:docMk/>
            <pc:sldMk cId="502474418" sldId="529"/>
            <ac:spMk id="118" creationId="{F55CC554-638D-BCFC-1E8D-9AAF2A2D0612}"/>
          </ac:spMkLst>
        </pc:spChg>
        <pc:spChg chg="mod">
          <ac:chgData name="Paulini, Franziska" userId="2ec0d671-e40a-4733-a837-3d496e633afe" providerId="ADAL" clId="{AA8EABAA-2D3D-264A-B857-4F2BC350C21A}" dt="2025-02-09T18:39:26.222" v="26597" actId="1076"/>
          <ac:spMkLst>
            <pc:docMk/>
            <pc:sldMk cId="502474418" sldId="529"/>
            <ac:spMk id="119" creationId="{D474A26C-12BF-4469-3093-1C90EC645D7A}"/>
          </ac:spMkLst>
        </pc:spChg>
        <pc:spChg chg="mod">
          <ac:chgData name="Paulini, Franziska" userId="2ec0d671-e40a-4733-a837-3d496e633afe" providerId="ADAL" clId="{AA8EABAA-2D3D-264A-B857-4F2BC350C21A}" dt="2025-02-09T18:35:49.456" v="26593" actId="14100"/>
          <ac:spMkLst>
            <pc:docMk/>
            <pc:sldMk cId="502474418" sldId="529"/>
            <ac:spMk id="120" creationId="{D12E44C4-D7EA-9B23-2F58-05E48EF88056}"/>
          </ac:spMkLst>
        </pc:spChg>
        <pc:spChg chg="mod">
          <ac:chgData name="Paulini, Franziska" userId="2ec0d671-e40a-4733-a837-3d496e633afe" providerId="ADAL" clId="{AA8EABAA-2D3D-264A-B857-4F2BC350C21A}" dt="2025-02-09T10:32:08.057" v="20817" actId="1076"/>
          <ac:spMkLst>
            <pc:docMk/>
            <pc:sldMk cId="502474418" sldId="529"/>
            <ac:spMk id="121" creationId="{70636CC9-31F8-7A8E-B472-1DAF4B93B735}"/>
          </ac:spMkLst>
        </pc:spChg>
        <pc:spChg chg="mod">
          <ac:chgData name="Paulini, Franziska" userId="2ec0d671-e40a-4733-a837-3d496e633afe" providerId="ADAL" clId="{AA8EABAA-2D3D-264A-B857-4F2BC350C21A}" dt="2025-02-09T10:25:39.221" v="20709" actId="166"/>
          <ac:spMkLst>
            <pc:docMk/>
            <pc:sldMk cId="502474418" sldId="529"/>
            <ac:spMk id="123" creationId="{7DA0DBC5-CA72-FAC5-5DFE-4FF6A32FBEE6}"/>
          </ac:spMkLst>
        </pc:spChg>
        <pc:spChg chg="mod">
          <ac:chgData name="Paulini, Franziska" userId="2ec0d671-e40a-4733-a837-3d496e633afe" providerId="ADAL" clId="{AA8EABAA-2D3D-264A-B857-4F2BC350C21A}" dt="2025-02-09T15:55:34.291" v="25832" actId="20577"/>
          <ac:spMkLst>
            <pc:docMk/>
            <pc:sldMk cId="502474418" sldId="529"/>
            <ac:spMk id="124" creationId="{2449FE9E-E722-CC31-23B7-0A98160FC641}"/>
          </ac:spMkLst>
        </pc:spChg>
        <pc:spChg chg="mod">
          <ac:chgData name="Paulini, Franziska" userId="2ec0d671-e40a-4733-a837-3d496e633afe" providerId="ADAL" clId="{AA8EABAA-2D3D-264A-B857-4F2BC350C21A}" dt="2025-02-09T10:30:52.693" v="20800" actId="1035"/>
          <ac:spMkLst>
            <pc:docMk/>
            <pc:sldMk cId="502474418" sldId="529"/>
            <ac:spMk id="126" creationId="{1679EAF5-E3EF-4391-9B9E-9E09645D2EC1}"/>
          </ac:spMkLst>
        </pc:spChg>
        <pc:spChg chg="mod">
          <ac:chgData name="Paulini, Franziska" userId="2ec0d671-e40a-4733-a837-3d496e633afe" providerId="ADAL" clId="{AA8EABAA-2D3D-264A-B857-4F2BC350C21A}" dt="2025-02-09T15:55:37.476" v="25834" actId="20577"/>
          <ac:spMkLst>
            <pc:docMk/>
            <pc:sldMk cId="502474418" sldId="529"/>
            <ac:spMk id="127" creationId="{A1A403EE-E78C-B89B-574A-7699C60B1C66}"/>
          </ac:spMkLst>
        </pc:spChg>
        <pc:spChg chg="mod">
          <ac:chgData name="Paulini, Franziska" userId="2ec0d671-e40a-4733-a837-3d496e633afe" providerId="ADAL" clId="{AA8EABAA-2D3D-264A-B857-4F2BC350C21A}" dt="2025-02-09T10:27:42.023" v="20727" actId="166"/>
          <ac:spMkLst>
            <pc:docMk/>
            <pc:sldMk cId="502474418" sldId="529"/>
            <ac:spMk id="129" creationId="{8E1AB262-A191-2581-A7AC-3A13EE646AA1}"/>
          </ac:spMkLst>
        </pc:spChg>
        <pc:spChg chg="mod">
          <ac:chgData name="Paulini, Franziska" userId="2ec0d671-e40a-4733-a837-3d496e633afe" providerId="ADAL" clId="{AA8EABAA-2D3D-264A-B857-4F2BC350C21A}" dt="2025-02-09T15:55:21.770" v="25826" actId="20577"/>
          <ac:spMkLst>
            <pc:docMk/>
            <pc:sldMk cId="502474418" sldId="529"/>
            <ac:spMk id="130" creationId="{0D652CCF-32AF-AF75-7DDC-1F3DA45D38B2}"/>
          </ac:spMkLst>
        </pc:spChg>
        <pc:spChg chg="mod">
          <ac:chgData name="Paulini, Franziska" userId="2ec0d671-e40a-4733-a837-3d496e633afe" providerId="ADAL" clId="{AA8EABAA-2D3D-264A-B857-4F2BC350C21A}" dt="2025-02-09T10:30:52.693" v="20800" actId="1035"/>
          <ac:spMkLst>
            <pc:docMk/>
            <pc:sldMk cId="502474418" sldId="529"/>
            <ac:spMk id="132" creationId="{B5FB9647-6BC3-D275-3BAB-F2732446C859}"/>
          </ac:spMkLst>
        </pc:spChg>
        <pc:spChg chg="mod">
          <ac:chgData name="Paulini, Franziska" userId="2ec0d671-e40a-4733-a837-3d496e633afe" providerId="ADAL" clId="{AA8EABAA-2D3D-264A-B857-4F2BC350C21A}" dt="2025-02-09T15:55:19.460" v="25824" actId="20577"/>
          <ac:spMkLst>
            <pc:docMk/>
            <pc:sldMk cId="502474418" sldId="529"/>
            <ac:spMk id="133" creationId="{6C385FA1-B580-A32E-BF3D-658614776B3B}"/>
          </ac:spMkLst>
        </pc:spChg>
        <pc:spChg chg="mod">
          <ac:chgData name="Paulini, Franziska" userId="2ec0d671-e40a-4733-a837-3d496e633afe" providerId="ADAL" clId="{AA8EABAA-2D3D-264A-B857-4F2BC350C21A}" dt="2025-02-09T10:31:21.575" v="20808" actId="1076"/>
          <ac:spMkLst>
            <pc:docMk/>
            <pc:sldMk cId="502474418" sldId="529"/>
            <ac:spMk id="135" creationId="{99FAA256-F4D6-FB67-2D49-EB7845D483F6}"/>
          </ac:spMkLst>
        </pc:spChg>
        <pc:spChg chg="mod">
          <ac:chgData name="Paulini, Franziska" userId="2ec0d671-e40a-4733-a837-3d496e633afe" providerId="ADAL" clId="{AA8EABAA-2D3D-264A-B857-4F2BC350C21A}" dt="2025-02-09T15:55:17.216" v="25822" actId="20577"/>
          <ac:spMkLst>
            <pc:docMk/>
            <pc:sldMk cId="502474418" sldId="529"/>
            <ac:spMk id="136" creationId="{6BCDB66C-37B5-8257-9888-305295186979}"/>
          </ac:spMkLst>
        </pc:spChg>
        <pc:spChg chg="mod">
          <ac:chgData name="Paulini, Franziska" userId="2ec0d671-e40a-4733-a837-3d496e633afe" providerId="ADAL" clId="{AA8EABAA-2D3D-264A-B857-4F2BC350C21A}" dt="2025-02-09T18:05:44.183" v="26529" actId="1582"/>
          <ac:spMkLst>
            <pc:docMk/>
            <pc:sldMk cId="502474418" sldId="529"/>
            <ac:spMk id="138" creationId="{43A0821A-EF37-B800-580B-4E2B18D481F5}"/>
          </ac:spMkLst>
        </pc:spChg>
        <pc:spChg chg="mod">
          <ac:chgData name="Paulini, Franziska" userId="2ec0d671-e40a-4733-a837-3d496e633afe" providerId="ADAL" clId="{AA8EABAA-2D3D-264A-B857-4F2BC350C21A}" dt="2025-02-09T15:54:53.429" v="25808" actId="20577"/>
          <ac:spMkLst>
            <pc:docMk/>
            <pc:sldMk cId="502474418" sldId="529"/>
            <ac:spMk id="139" creationId="{97A83FC8-57E9-ED20-ACED-9ED33BF62172}"/>
          </ac:spMkLst>
        </pc:spChg>
        <pc:spChg chg="mod">
          <ac:chgData name="Paulini, Franziska" userId="2ec0d671-e40a-4733-a837-3d496e633afe" providerId="ADAL" clId="{AA8EABAA-2D3D-264A-B857-4F2BC350C21A}" dt="2025-02-09T18:05:29.651" v="26526" actId="1582"/>
          <ac:spMkLst>
            <pc:docMk/>
            <pc:sldMk cId="502474418" sldId="529"/>
            <ac:spMk id="141" creationId="{9CA6C49F-55F0-8984-B52C-813CAD9B9EF7}"/>
          </ac:spMkLst>
        </pc:spChg>
        <pc:spChg chg="mod">
          <ac:chgData name="Paulini, Franziska" userId="2ec0d671-e40a-4733-a837-3d496e633afe" providerId="ADAL" clId="{AA8EABAA-2D3D-264A-B857-4F2BC350C21A}" dt="2025-02-09T18:05:33.700" v="26527" actId="1076"/>
          <ac:spMkLst>
            <pc:docMk/>
            <pc:sldMk cId="502474418" sldId="529"/>
            <ac:spMk id="142" creationId="{864AAEA9-BFD3-5011-FA2A-29361A63C406}"/>
          </ac:spMkLst>
        </pc:spChg>
        <pc:spChg chg="mod">
          <ac:chgData name="Paulini, Franziska" userId="2ec0d671-e40a-4733-a837-3d496e633afe" providerId="ADAL" clId="{AA8EABAA-2D3D-264A-B857-4F2BC350C21A}" dt="2025-02-09T18:05:54.865" v="26531" actId="1582"/>
          <ac:spMkLst>
            <pc:docMk/>
            <pc:sldMk cId="502474418" sldId="529"/>
            <ac:spMk id="144" creationId="{6643306C-30C7-DFD1-765C-D7F5089E3AFB}"/>
          </ac:spMkLst>
        </pc:spChg>
        <pc:spChg chg="mod">
          <ac:chgData name="Paulini, Franziska" userId="2ec0d671-e40a-4733-a837-3d496e633afe" providerId="ADAL" clId="{AA8EABAA-2D3D-264A-B857-4F2BC350C21A}" dt="2025-02-09T18:06:08.168" v="26532" actId="1076"/>
          <ac:spMkLst>
            <pc:docMk/>
            <pc:sldMk cId="502474418" sldId="529"/>
            <ac:spMk id="145" creationId="{4E2372B3-72EE-F559-4BBB-E6798ED3E57F}"/>
          </ac:spMkLst>
        </pc:spChg>
        <pc:picChg chg="mod">
          <ac:chgData name="Paulini, Franziska" userId="2ec0d671-e40a-4733-a837-3d496e633afe" providerId="ADAL" clId="{AA8EABAA-2D3D-264A-B857-4F2BC350C21A}" dt="2025-02-09T09:43:38.457" v="19900" actId="1076"/>
          <ac:picMkLst>
            <pc:docMk/>
            <pc:sldMk cId="502474418" sldId="529"/>
            <ac:picMk id="5" creationId="{B40187FF-B440-363C-4FF8-FA70EECE14A2}"/>
          </ac:picMkLst>
        </pc:picChg>
        <pc:picChg chg="add mod">
          <ac:chgData name="Paulini, Franziska" userId="2ec0d671-e40a-4733-a837-3d496e633afe" providerId="ADAL" clId="{AA8EABAA-2D3D-264A-B857-4F2BC350C21A}" dt="2025-02-09T09:44:03.591" v="19908" actId="1076"/>
          <ac:picMkLst>
            <pc:docMk/>
            <pc:sldMk cId="502474418" sldId="529"/>
            <ac:picMk id="29" creationId="{939F51F8-8F89-4E4D-4E70-A417DBD31D5F}"/>
          </ac:picMkLst>
        </pc:picChg>
        <pc:picChg chg="add mod">
          <ac:chgData name="Paulini, Franziska" userId="2ec0d671-e40a-4733-a837-3d496e633afe" providerId="ADAL" clId="{AA8EABAA-2D3D-264A-B857-4F2BC350C21A}" dt="2025-02-09T15:21:15.236" v="25566"/>
          <ac:picMkLst>
            <pc:docMk/>
            <pc:sldMk cId="502474418" sldId="529"/>
            <ac:picMk id="39" creationId="{E26B0713-2DBE-219D-2111-DC6002AC0788}"/>
          </ac:picMkLst>
        </pc:picChg>
        <pc:picChg chg="add mod">
          <ac:chgData name="Paulini, Franziska" userId="2ec0d671-e40a-4733-a837-3d496e633afe" providerId="ADAL" clId="{AA8EABAA-2D3D-264A-B857-4F2BC350C21A}" dt="2025-02-09T15:21:15.236" v="25566"/>
          <ac:picMkLst>
            <pc:docMk/>
            <pc:sldMk cId="502474418" sldId="529"/>
            <ac:picMk id="41" creationId="{200048CF-D98F-48F3-7E81-32ACF7230F56}"/>
          </ac:picMkLst>
        </pc:picChg>
        <pc:cxnChg chg="mod">
          <ac:chgData name="Paulini, Franziska" userId="2ec0d671-e40a-4733-a837-3d496e633afe" providerId="ADAL" clId="{AA8EABAA-2D3D-264A-B857-4F2BC350C21A}" dt="2025-02-09T10:25:55.277" v="20711" actId="166"/>
          <ac:cxnSpMkLst>
            <pc:docMk/>
            <pc:sldMk cId="502474418" sldId="529"/>
            <ac:cxnSpMk id="110" creationId="{3962B008-7D94-9F42-F5C5-C626F38AF63E}"/>
          </ac:cxnSpMkLst>
        </pc:cxnChg>
        <pc:cxnChg chg="mod">
          <ac:chgData name="Paulini, Franziska" userId="2ec0d671-e40a-4733-a837-3d496e633afe" providerId="ADAL" clId="{AA8EABAA-2D3D-264A-B857-4F2BC350C21A}" dt="2025-02-09T10:27:51.261" v="20729" actId="166"/>
          <ac:cxnSpMkLst>
            <pc:docMk/>
            <pc:sldMk cId="502474418" sldId="529"/>
            <ac:cxnSpMk id="111" creationId="{99E1F890-36F7-BA93-EF19-A210D5455886}"/>
          </ac:cxnSpMkLst>
        </pc:cxnChg>
        <pc:cxnChg chg="mod">
          <ac:chgData name="Paulini, Franziska" userId="2ec0d671-e40a-4733-a837-3d496e633afe" providerId="ADAL" clId="{AA8EABAA-2D3D-264A-B857-4F2BC350C21A}" dt="2025-02-09T10:25:55.277" v="20711" actId="166"/>
          <ac:cxnSpMkLst>
            <pc:docMk/>
            <pc:sldMk cId="502474418" sldId="529"/>
            <ac:cxnSpMk id="112" creationId="{8A561153-94A5-0DB9-787D-A62D0AFB8BBB}"/>
          </ac:cxnSpMkLst>
        </pc:cxnChg>
        <pc:cxnChg chg="mod">
          <ac:chgData name="Paulini, Franziska" userId="2ec0d671-e40a-4733-a837-3d496e633afe" providerId="ADAL" clId="{AA8EABAA-2D3D-264A-B857-4F2BC350C21A}" dt="2025-02-09T18:39:19.255" v="26596" actId="14100"/>
          <ac:cxnSpMkLst>
            <pc:docMk/>
            <pc:sldMk cId="502474418" sldId="529"/>
            <ac:cxnSpMk id="113" creationId="{06996205-DEEC-F76C-18C6-F6ED2F9EC08A}"/>
          </ac:cxnSpMkLst>
        </pc:cxnChg>
        <pc:cxnChg chg="mod">
          <ac:chgData name="Paulini, Franziska" userId="2ec0d671-e40a-4733-a837-3d496e633afe" providerId="ADAL" clId="{AA8EABAA-2D3D-264A-B857-4F2BC350C21A}" dt="2025-02-09T10:31:21.575" v="20808" actId="1076"/>
          <ac:cxnSpMkLst>
            <pc:docMk/>
            <pc:sldMk cId="502474418" sldId="529"/>
            <ac:cxnSpMk id="114" creationId="{81C7A0DC-7B46-BC1D-CB9F-4231C5975EAF}"/>
          </ac:cxnSpMkLst>
        </pc:cxnChg>
        <pc:cxnChg chg="mod">
          <ac:chgData name="Paulini, Franziska" userId="2ec0d671-e40a-4733-a837-3d496e633afe" providerId="ADAL" clId="{AA8EABAA-2D3D-264A-B857-4F2BC350C21A}" dt="2025-02-09T10:27:51.261" v="20729" actId="166"/>
          <ac:cxnSpMkLst>
            <pc:docMk/>
            <pc:sldMk cId="502474418" sldId="529"/>
            <ac:cxnSpMk id="115" creationId="{D6B71F0C-654B-1F21-4328-6862A72168E7}"/>
          </ac:cxnSpMkLst>
        </pc:cxnChg>
      </pc:sldChg>
      <pc:sldChg chg="add del setBg">
        <pc:chgData name="Paulini, Franziska" userId="2ec0d671-e40a-4733-a837-3d496e633afe" providerId="ADAL" clId="{AA8EABAA-2D3D-264A-B857-4F2BC350C21A}" dt="2025-02-09T10:12:19.250" v="20304"/>
        <pc:sldMkLst>
          <pc:docMk/>
          <pc:sldMk cId="32289951" sldId="530"/>
        </pc:sldMkLst>
      </pc:sldChg>
      <pc:sldChg chg="addSp delSp modSp add del mod">
        <pc:chgData name="Paulini, Franziska" userId="2ec0d671-e40a-4733-a837-3d496e633afe" providerId="ADAL" clId="{AA8EABAA-2D3D-264A-B857-4F2BC350C21A}" dt="2025-02-09T11:08:17.292" v="21987" actId="2696"/>
        <pc:sldMkLst>
          <pc:docMk/>
          <pc:sldMk cId="1272939757" sldId="530"/>
        </pc:sldMkLst>
      </pc:sldChg>
      <pc:sldChg chg="delSp modSp add del mod ord">
        <pc:chgData name="Paulini, Franziska" userId="2ec0d671-e40a-4733-a837-3d496e633afe" providerId="ADAL" clId="{AA8EABAA-2D3D-264A-B857-4F2BC350C21A}" dt="2025-02-09T15:13:49.752" v="25489" actId="2696"/>
        <pc:sldMkLst>
          <pc:docMk/>
          <pc:sldMk cId="3947649710" sldId="531"/>
        </pc:sldMkLst>
      </pc:sldChg>
      <pc:sldChg chg="addSp delSp modSp add del mod modShow">
        <pc:chgData name="Paulini, Franziska" userId="2ec0d671-e40a-4733-a837-3d496e633afe" providerId="ADAL" clId="{AA8EABAA-2D3D-264A-B857-4F2BC350C21A}" dt="2025-02-09T17:23:59.481" v="26130" actId="2696"/>
        <pc:sldMkLst>
          <pc:docMk/>
          <pc:sldMk cId="2534907566" sldId="532"/>
        </pc:sldMkLst>
      </pc:sldChg>
      <pc:sldChg chg="addSp delSp modSp add del mod modShow">
        <pc:chgData name="Paulini, Franziska" userId="2ec0d671-e40a-4733-a837-3d496e633afe" providerId="ADAL" clId="{AA8EABAA-2D3D-264A-B857-4F2BC350C21A}" dt="2025-02-09T17:41:23.339" v="26199" actId="2696"/>
        <pc:sldMkLst>
          <pc:docMk/>
          <pc:sldMk cId="3134636251" sldId="533"/>
        </pc:sldMkLst>
      </pc:sldChg>
      <pc:sldChg chg="addSp delSp modSp add del mod modShow">
        <pc:chgData name="Paulini, Franziska" userId="2ec0d671-e40a-4733-a837-3d496e633afe" providerId="ADAL" clId="{AA8EABAA-2D3D-264A-B857-4F2BC350C21A}" dt="2025-02-09T17:44:49.116" v="26286" actId="2696"/>
        <pc:sldMkLst>
          <pc:docMk/>
          <pc:sldMk cId="1957685077" sldId="534"/>
        </pc:sldMkLst>
      </pc:sldChg>
      <pc:sldChg chg="modSp add mod">
        <pc:chgData name="Paulini, Franziska" userId="2ec0d671-e40a-4733-a837-3d496e633afe" providerId="ADAL" clId="{AA8EABAA-2D3D-264A-B857-4F2BC350C21A}" dt="2025-02-09T14:24:18.218" v="25365" actId="20577"/>
        <pc:sldMkLst>
          <pc:docMk/>
          <pc:sldMk cId="1441166753" sldId="535"/>
        </pc:sldMkLst>
        <pc:spChg chg="mod">
          <ac:chgData name="Paulini, Franziska" userId="2ec0d671-e40a-4733-a837-3d496e633afe" providerId="ADAL" clId="{AA8EABAA-2D3D-264A-B857-4F2BC350C21A}" dt="2025-02-09T14:24:18.218" v="25365" actId="20577"/>
          <ac:spMkLst>
            <pc:docMk/>
            <pc:sldMk cId="1441166753" sldId="535"/>
            <ac:spMk id="6" creationId="{5AB5EC80-FA73-AA7A-DFAA-50326226F04A}"/>
          </ac:spMkLst>
        </pc:spChg>
      </pc:sldChg>
      <pc:sldChg chg="addSp delSp modSp new del mod">
        <pc:chgData name="Paulini, Franziska" userId="2ec0d671-e40a-4733-a837-3d496e633afe" providerId="ADAL" clId="{AA8EABAA-2D3D-264A-B857-4F2BC350C21A}" dt="2025-02-09T14:22:41.547" v="25314" actId="2696"/>
        <pc:sldMkLst>
          <pc:docMk/>
          <pc:sldMk cId="3873917141" sldId="535"/>
        </pc:sldMkLst>
      </pc:sldChg>
      <pc:sldChg chg="addSp modSp add del mod setBg">
        <pc:chgData name="Paulini, Franziska" userId="2ec0d671-e40a-4733-a837-3d496e633afe" providerId="ADAL" clId="{AA8EABAA-2D3D-264A-B857-4F2BC350C21A}" dt="2025-02-09T19:12:17.901" v="27045" actId="20577"/>
        <pc:sldMkLst>
          <pc:docMk/>
          <pc:sldMk cId="1936711958" sldId="536"/>
        </pc:sldMkLst>
        <pc:spChg chg="mod">
          <ac:chgData name="Paulini, Franziska" userId="2ec0d671-e40a-4733-a837-3d496e633afe" providerId="ADAL" clId="{AA8EABAA-2D3D-264A-B857-4F2BC350C21A}" dt="2025-02-09T19:12:17.901" v="27045" actId="20577"/>
          <ac:spMkLst>
            <pc:docMk/>
            <pc:sldMk cId="1936711958" sldId="536"/>
            <ac:spMk id="3" creationId="{372DEB62-E262-E76E-7C5B-4C451F20D829}"/>
          </ac:spMkLst>
        </pc:spChg>
        <pc:spChg chg="add mod">
          <ac:chgData name="Paulini, Franziska" userId="2ec0d671-e40a-4733-a837-3d496e633afe" providerId="ADAL" clId="{AA8EABAA-2D3D-264A-B857-4F2BC350C21A}" dt="2025-02-09T16:41:45.757" v="26028" actId="1038"/>
          <ac:spMkLst>
            <pc:docMk/>
            <pc:sldMk cId="1936711958" sldId="536"/>
            <ac:spMk id="12" creationId="{CDCCF83A-2ACC-4699-BC6C-1DA9218545C0}"/>
          </ac:spMkLst>
        </pc:spChg>
        <pc:spChg chg="add mod">
          <ac:chgData name="Paulini, Franziska" userId="2ec0d671-e40a-4733-a837-3d496e633afe" providerId="ADAL" clId="{AA8EABAA-2D3D-264A-B857-4F2BC350C21A}" dt="2025-02-09T16:41:45.757" v="26028" actId="1038"/>
          <ac:spMkLst>
            <pc:docMk/>
            <pc:sldMk cId="1936711958" sldId="536"/>
            <ac:spMk id="15" creationId="{4930E791-748E-2C2C-3EFE-FACCBD1183D0}"/>
          </ac:spMkLst>
        </pc:spChg>
        <pc:spChg chg="add mod">
          <ac:chgData name="Paulini, Franziska" userId="2ec0d671-e40a-4733-a837-3d496e633afe" providerId="ADAL" clId="{AA8EABAA-2D3D-264A-B857-4F2BC350C21A}" dt="2025-02-09T16:41:49.364" v="26029" actId="1035"/>
          <ac:spMkLst>
            <pc:docMk/>
            <pc:sldMk cId="1936711958" sldId="536"/>
            <ac:spMk id="16" creationId="{BF39E91D-6EF6-33F0-9E4B-8B650BDE1845}"/>
          </ac:spMkLst>
        </pc:spChg>
        <pc:picChg chg="mod">
          <ac:chgData name="Paulini, Franziska" userId="2ec0d671-e40a-4733-a837-3d496e633afe" providerId="ADAL" clId="{AA8EABAA-2D3D-264A-B857-4F2BC350C21A}" dt="2025-02-09T16:41:30.734" v="26004" actId="1038"/>
          <ac:picMkLst>
            <pc:docMk/>
            <pc:sldMk cId="1936711958" sldId="536"/>
            <ac:picMk id="5" creationId="{1889025F-1526-6A74-0733-6EE6CE9C7D03}"/>
          </ac:picMkLst>
        </pc:picChg>
        <pc:picChg chg="mod">
          <ac:chgData name="Paulini, Franziska" userId="2ec0d671-e40a-4733-a837-3d496e633afe" providerId="ADAL" clId="{AA8EABAA-2D3D-264A-B857-4F2BC350C21A}" dt="2025-02-09T18:49:40.704" v="26610" actId="1076"/>
          <ac:picMkLst>
            <pc:docMk/>
            <pc:sldMk cId="1936711958" sldId="536"/>
            <ac:picMk id="6" creationId="{DDCC1AD6-1039-7B7B-9BE3-F0C9359551CD}"/>
          </ac:picMkLst>
        </pc:picChg>
        <pc:picChg chg="mod">
          <ac:chgData name="Paulini, Franziska" userId="2ec0d671-e40a-4733-a837-3d496e633afe" providerId="ADAL" clId="{AA8EABAA-2D3D-264A-B857-4F2BC350C21A}" dt="2025-02-09T16:41:30.734" v="26004" actId="1038"/>
          <ac:picMkLst>
            <pc:docMk/>
            <pc:sldMk cId="1936711958" sldId="536"/>
            <ac:picMk id="11" creationId="{0BE992EE-1851-A23F-30D9-39D6F9C6927B}"/>
          </ac:picMkLst>
        </pc:picChg>
        <pc:picChg chg="mod">
          <ac:chgData name="Paulini, Franziska" userId="2ec0d671-e40a-4733-a837-3d496e633afe" providerId="ADAL" clId="{AA8EABAA-2D3D-264A-B857-4F2BC350C21A}" dt="2025-02-09T16:41:30.734" v="26004" actId="1038"/>
          <ac:picMkLst>
            <pc:docMk/>
            <pc:sldMk cId="1936711958" sldId="536"/>
            <ac:picMk id="13" creationId="{02E07299-4EF0-AF83-812E-9E1BD0730B71}"/>
          </ac:picMkLst>
        </pc:picChg>
      </pc:sldChg>
      <pc:sldChg chg="modSp add del mod setBg">
        <pc:chgData name="Paulini, Franziska" userId="2ec0d671-e40a-4733-a837-3d496e633afe" providerId="ADAL" clId="{AA8EABAA-2D3D-264A-B857-4F2BC350C21A}" dt="2025-02-09T19:44:49.481" v="27121" actId="20577"/>
        <pc:sldMkLst>
          <pc:docMk/>
          <pc:sldMk cId="488408660" sldId="540"/>
        </pc:sldMkLst>
        <pc:spChg chg="mod">
          <ac:chgData name="Paulini, Franziska" userId="2ec0d671-e40a-4733-a837-3d496e633afe" providerId="ADAL" clId="{AA8EABAA-2D3D-264A-B857-4F2BC350C21A}" dt="2025-02-09T18:53:40.892" v="26646" actId="179"/>
          <ac:spMkLst>
            <pc:docMk/>
            <pc:sldMk cId="488408660" sldId="540"/>
            <ac:spMk id="6" creationId="{D1059049-1FB8-A080-26EA-3632B9766224}"/>
          </ac:spMkLst>
        </pc:spChg>
        <pc:spChg chg="mod">
          <ac:chgData name="Paulini, Franziska" userId="2ec0d671-e40a-4733-a837-3d496e633afe" providerId="ADAL" clId="{AA8EABAA-2D3D-264A-B857-4F2BC350C21A}" dt="2025-02-09T18:52:52.740" v="26619" actId="14100"/>
          <ac:spMkLst>
            <pc:docMk/>
            <pc:sldMk cId="488408660" sldId="540"/>
            <ac:spMk id="10" creationId="{E95808A7-31C0-FE16-C218-C2AA1A05298C}"/>
          </ac:spMkLst>
        </pc:spChg>
        <pc:spChg chg="mod">
          <ac:chgData name="Paulini, Franziska" userId="2ec0d671-e40a-4733-a837-3d496e633afe" providerId="ADAL" clId="{AA8EABAA-2D3D-264A-B857-4F2BC350C21A}" dt="2025-02-09T19:03:06.949" v="27020" actId="1035"/>
          <ac:spMkLst>
            <pc:docMk/>
            <pc:sldMk cId="488408660" sldId="540"/>
            <ac:spMk id="13" creationId="{15CAD316-9889-950B-4FBA-E5A85A92BC27}"/>
          </ac:spMkLst>
        </pc:spChg>
        <pc:spChg chg="mod">
          <ac:chgData name="Paulini, Franziska" userId="2ec0d671-e40a-4733-a837-3d496e633afe" providerId="ADAL" clId="{AA8EABAA-2D3D-264A-B857-4F2BC350C21A}" dt="2025-02-09T19:03:06.949" v="27020" actId="1035"/>
          <ac:spMkLst>
            <pc:docMk/>
            <pc:sldMk cId="488408660" sldId="540"/>
            <ac:spMk id="14" creationId="{C13C90D6-9EE4-1331-CB57-296535F9F9CF}"/>
          </ac:spMkLst>
        </pc:spChg>
        <pc:spChg chg="mod">
          <ac:chgData name="Paulini, Franziska" userId="2ec0d671-e40a-4733-a837-3d496e633afe" providerId="ADAL" clId="{AA8EABAA-2D3D-264A-B857-4F2BC350C21A}" dt="2025-02-09T18:54:08.667" v="26662" actId="179"/>
          <ac:spMkLst>
            <pc:docMk/>
            <pc:sldMk cId="488408660" sldId="540"/>
            <ac:spMk id="27" creationId="{19D74DA1-39EB-E47F-0BC6-586D69872E6C}"/>
          </ac:spMkLst>
        </pc:spChg>
        <pc:spChg chg="mod">
          <ac:chgData name="Paulini, Franziska" userId="2ec0d671-e40a-4733-a837-3d496e633afe" providerId="ADAL" clId="{AA8EABAA-2D3D-264A-B857-4F2BC350C21A}" dt="2025-02-09T19:30:44.714" v="27114" actId="20577"/>
          <ac:spMkLst>
            <pc:docMk/>
            <pc:sldMk cId="488408660" sldId="540"/>
            <ac:spMk id="28" creationId="{C41E6AAA-2432-A1A8-6DD9-FBD309F069F8}"/>
          </ac:spMkLst>
        </pc:spChg>
        <pc:spChg chg="mod">
          <ac:chgData name="Paulini, Franziska" userId="2ec0d671-e40a-4733-a837-3d496e633afe" providerId="ADAL" clId="{AA8EABAA-2D3D-264A-B857-4F2BC350C21A}" dt="2025-02-09T19:44:49.481" v="27121" actId="20577"/>
          <ac:spMkLst>
            <pc:docMk/>
            <pc:sldMk cId="488408660" sldId="540"/>
            <ac:spMk id="29" creationId="{64262EE5-A366-F103-1600-80531830A2C6}"/>
          </ac:spMkLst>
        </pc:spChg>
        <pc:spChg chg="mod">
          <ac:chgData name="Paulini, Franziska" userId="2ec0d671-e40a-4733-a837-3d496e633afe" providerId="ADAL" clId="{AA8EABAA-2D3D-264A-B857-4F2BC350C21A}" dt="2025-02-09T18:52:47.257" v="26617" actId="1076"/>
          <ac:spMkLst>
            <pc:docMk/>
            <pc:sldMk cId="488408660" sldId="540"/>
            <ac:spMk id="30" creationId="{FB16FF49-A545-A71D-92B5-30572100141C}"/>
          </ac:spMkLst>
        </pc:spChg>
      </pc:sldChg>
      <pc:sldChg chg="modSp add del mod setBg">
        <pc:chgData name="Paulini, Franziska" userId="2ec0d671-e40a-4733-a837-3d496e633afe" providerId="ADAL" clId="{AA8EABAA-2D3D-264A-B857-4F2BC350C21A}" dt="2025-02-09T19:45:27.351" v="27122" actId="20577"/>
        <pc:sldMkLst>
          <pc:docMk/>
          <pc:sldMk cId="498384408" sldId="541"/>
        </pc:sldMkLst>
        <pc:spChg chg="mod">
          <ac:chgData name="Paulini, Franziska" userId="2ec0d671-e40a-4733-a837-3d496e633afe" providerId="ADAL" clId="{AA8EABAA-2D3D-264A-B857-4F2BC350C21A}" dt="2025-02-09T18:54:29.579" v="26670" actId="20577"/>
          <ac:spMkLst>
            <pc:docMk/>
            <pc:sldMk cId="498384408" sldId="541"/>
            <ac:spMk id="6" creationId="{B58EF039-C5C5-AB8B-5801-F6496CBC93DA}"/>
          </ac:spMkLst>
        </pc:spChg>
        <pc:spChg chg="mod">
          <ac:chgData name="Paulini, Franziska" userId="2ec0d671-e40a-4733-a837-3d496e633afe" providerId="ADAL" clId="{AA8EABAA-2D3D-264A-B857-4F2BC350C21A}" dt="2025-02-09T18:55:49.007" v="26696" actId="14100"/>
          <ac:spMkLst>
            <pc:docMk/>
            <pc:sldMk cId="498384408" sldId="541"/>
            <ac:spMk id="10" creationId="{68E57418-274B-648B-CAF9-C15F150F1194}"/>
          </ac:spMkLst>
        </pc:spChg>
        <pc:spChg chg="mod">
          <ac:chgData name="Paulini, Franziska" userId="2ec0d671-e40a-4733-a837-3d496e633afe" providerId="ADAL" clId="{AA8EABAA-2D3D-264A-B857-4F2BC350C21A}" dt="2025-02-09T18:54:35.870" v="26675" actId="20577"/>
          <ac:spMkLst>
            <pc:docMk/>
            <pc:sldMk cId="498384408" sldId="541"/>
            <ac:spMk id="27" creationId="{5F99D091-142F-1D2E-A3B4-2C4073CEAF0F}"/>
          </ac:spMkLst>
        </pc:spChg>
        <pc:spChg chg="mod">
          <ac:chgData name="Paulini, Franziska" userId="2ec0d671-e40a-4733-a837-3d496e633afe" providerId="ADAL" clId="{AA8EABAA-2D3D-264A-B857-4F2BC350C21A}" dt="2025-02-09T18:56:36.273" v="26704" actId="2710"/>
          <ac:spMkLst>
            <pc:docMk/>
            <pc:sldMk cId="498384408" sldId="541"/>
            <ac:spMk id="28" creationId="{BE3FD023-B4C6-ADC7-6187-E221FBC89C7D}"/>
          </ac:spMkLst>
        </pc:spChg>
        <pc:spChg chg="mod">
          <ac:chgData name="Paulini, Franziska" userId="2ec0d671-e40a-4733-a837-3d496e633afe" providerId="ADAL" clId="{AA8EABAA-2D3D-264A-B857-4F2BC350C21A}" dt="2025-02-09T19:45:27.351" v="27122" actId="20577"/>
          <ac:spMkLst>
            <pc:docMk/>
            <pc:sldMk cId="498384408" sldId="541"/>
            <ac:spMk id="29" creationId="{C5CB5E92-B73B-DCC5-3E1E-35920D66E11F}"/>
          </ac:spMkLst>
        </pc:spChg>
        <pc:spChg chg="mod">
          <ac:chgData name="Paulini, Franziska" userId="2ec0d671-e40a-4733-a837-3d496e633afe" providerId="ADAL" clId="{AA8EABAA-2D3D-264A-B857-4F2BC350C21A}" dt="2025-02-09T18:55:43.257" v="26694" actId="1076"/>
          <ac:spMkLst>
            <pc:docMk/>
            <pc:sldMk cId="498384408" sldId="541"/>
            <ac:spMk id="30" creationId="{D13FC61F-AEC6-BF27-83ED-D8027361E0CD}"/>
          </ac:spMkLst>
        </pc:spChg>
      </pc:sldChg>
      <pc:sldChg chg="delSp modSp add mod">
        <pc:chgData name="Paulini, Franziska" userId="2ec0d671-e40a-4733-a837-3d496e633afe" providerId="ADAL" clId="{AA8EABAA-2D3D-264A-B857-4F2BC350C21A}" dt="2025-02-09T18:56:25.528" v="26703" actId="20577"/>
        <pc:sldMkLst>
          <pc:docMk/>
          <pc:sldMk cId="22366254" sldId="542"/>
        </pc:sldMkLst>
        <pc:spChg chg="mod">
          <ac:chgData name="Paulini, Franziska" userId="2ec0d671-e40a-4733-a837-3d496e633afe" providerId="ADAL" clId="{AA8EABAA-2D3D-264A-B857-4F2BC350C21A}" dt="2025-02-09T18:56:08.107" v="26701" actId="14100"/>
          <ac:spMkLst>
            <pc:docMk/>
            <pc:sldMk cId="22366254" sldId="542"/>
            <ac:spMk id="10" creationId="{03538309-53D7-3FBA-56A8-62495F7D2978}"/>
          </ac:spMkLst>
        </pc:spChg>
        <pc:spChg chg="mod">
          <ac:chgData name="Paulini, Franziska" userId="2ec0d671-e40a-4733-a837-3d496e633afe" providerId="ADAL" clId="{AA8EABAA-2D3D-264A-B857-4F2BC350C21A}" dt="2025-02-09T17:43:53.658" v="26279" actId="1076"/>
          <ac:spMkLst>
            <pc:docMk/>
            <pc:sldMk cId="22366254" sldId="542"/>
            <ac:spMk id="13" creationId="{7B5E12AA-D0FE-4D05-E73A-574600E885AA}"/>
          </ac:spMkLst>
        </pc:spChg>
        <pc:spChg chg="mod">
          <ac:chgData name="Paulini, Franziska" userId="2ec0d671-e40a-4733-a837-3d496e633afe" providerId="ADAL" clId="{AA8EABAA-2D3D-264A-B857-4F2BC350C21A}" dt="2025-02-09T17:52:37.177" v="26481" actId="1076"/>
          <ac:spMkLst>
            <pc:docMk/>
            <pc:sldMk cId="22366254" sldId="542"/>
            <ac:spMk id="21" creationId="{FB0AC0D6-D111-D281-647D-ECF885892EE7}"/>
          </ac:spMkLst>
        </pc:spChg>
        <pc:spChg chg="mod">
          <ac:chgData name="Paulini, Franziska" userId="2ec0d671-e40a-4733-a837-3d496e633afe" providerId="ADAL" clId="{AA8EABAA-2D3D-264A-B857-4F2BC350C21A}" dt="2025-02-09T18:55:03.890" v="26692" actId="1076"/>
          <ac:spMkLst>
            <pc:docMk/>
            <pc:sldMk cId="22366254" sldId="542"/>
            <ac:spMk id="27" creationId="{FFFAE488-BE57-E657-5D35-8FE56B478E49}"/>
          </ac:spMkLst>
        </pc:spChg>
        <pc:spChg chg="mod">
          <ac:chgData name="Paulini, Franziska" userId="2ec0d671-e40a-4733-a837-3d496e633afe" providerId="ADAL" clId="{AA8EABAA-2D3D-264A-B857-4F2BC350C21A}" dt="2025-02-09T18:56:25.528" v="26703" actId="20577"/>
          <ac:spMkLst>
            <pc:docMk/>
            <pc:sldMk cId="22366254" sldId="542"/>
            <ac:spMk id="29" creationId="{F60F201D-9A78-8D67-BB87-B1563CFB5BD0}"/>
          </ac:spMkLst>
        </pc:spChg>
        <pc:spChg chg="mod">
          <ac:chgData name="Paulini, Franziska" userId="2ec0d671-e40a-4733-a837-3d496e633afe" providerId="ADAL" clId="{AA8EABAA-2D3D-264A-B857-4F2BC350C21A}" dt="2025-02-09T18:56:01.891" v="26699" actId="1076"/>
          <ac:spMkLst>
            <pc:docMk/>
            <pc:sldMk cId="22366254" sldId="542"/>
            <ac:spMk id="30" creationId="{0EAB6120-A1A9-AF6C-DE28-0C0BCE4BDA4F}"/>
          </ac:spMkLst>
        </pc:spChg>
        <pc:picChg chg="mod">
          <ac:chgData name="Paulini, Franziska" userId="2ec0d671-e40a-4733-a837-3d496e633afe" providerId="ADAL" clId="{AA8EABAA-2D3D-264A-B857-4F2BC350C21A}" dt="2025-02-09T17:43:01.057" v="26260" actId="1076"/>
          <ac:picMkLst>
            <pc:docMk/>
            <pc:sldMk cId="22366254" sldId="542"/>
            <ac:picMk id="12" creationId="{98D67FCF-545D-43D3-16C6-1E2E7A8B130D}"/>
          </ac:picMkLst>
        </pc:picChg>
      </pc:sldChg>
      <pc:sldChg chg="add del">
        <pc:chgData name="Paulini, Franziska" userId="2ec0d671-e40a-4733-a837-3d496e633afe" providerId="ADAL" clId="{AA8EABAA-2D3D-264A-B857-4F2BC350C21A}" dt="2025-02-09T18:40:22.378" v="26601" actId="2696"/>
        <pc:sldMkLst>
          <pc:docMk/>
          <pc:sldMk cId="3698485088" sldId="544"/>
        </pc:sldMkLst>
      </pc:sldChg>
    </pc:docChg>
  </pc:docChgLst>
  <pc:docChgLst>
    <pc:chgData name="Uselmann, Erkaiym" userId="S::ob68aqux@fauad.fau.de::2c4a6aac-1373-41ef-8a1d-97db4c9f4558" providerId="AD" clId="Web-{EAA490AB-55AD-44EE-5E4D-6AE1FCA8747D}"/>
    <pc:docChg chg="addSld modSld sldOrd">
      <pc:chgData name="Uselmann, Erkaiym" userId="S::ob68aqux@fauad.fau.de::2c4a6aac-1373-41ef-8a1d-97db4c9f4558" providerId="AD" clId="Web-{EAA490AB-55AD-44EE-5E4D-6AE1FCA8747D}" dt="2025-02-07T15:33:41.172" v="144"/>
      <pc:docMkLst>
        <pc:docMk/>
      </pc:docMkLst>
      <pc:sldChg chg="modSp">
        <pc:chgData name="Uselmann, Erkaiym" userId="S::ob68aqux@fauad.fau.de::2c4a6aac-1373-41ef-8a1d-97db4c9f4558" providerId="AD" clId="Web-{EAA490AB-55AD-44EE-5E4D-6AE1FCA8747D}" dt="2025-02-07T14:27:10.099" v="54" actId="20577"/>
        <pc:sldMkLst>
          <pc:docMk/>
          <pc:sldMk cId="3533589089" sldId="258"/>
        </pc:sldMkLst>
        <pc:spChg chg="mod">
          <ac:chgData name="Uselmann, Erkaiym" userId="S::ob68aqux@fauad.fau.de::2c4a6aac-1373-41ef-8a1d-97db4c9f4558" providerId="AD" clId="Web-{EAA490AB-55AD-44EE-5E4D-6AE1FCA8747D}" dt="2025-02-07T14:27:10.099" v="54" actId="20577"/>
          <ac:spMkLst>
            <pc:docMk/>
            <pc:sldMk cId="3533589089" sldId="258"/>
            <ac:spMk id="18" creationId="{E9150DA6-EDB7-36EE-236A-662D8B6524C6}"/>
          </ac:spMkLst>
        </pc:spChg>
      </pc:sldChg>
      <pc:sldChg chg="ord">
        <pc:chgData name="Uselmann, Erkaiym" userId="S::ob68aqux@fauad.fau.de::2c4a6aac-1373-41ef-8a1d-97db4c9f4558" providerId="AD" clId="Web-{EAA490AB-55AD-44EE-5E4D-6AE1FCA8747D}" dt="2025-02-07T15:33:41.172" v="144"/>
        <pc:sldMkLst>
          <pc:docMk/>
          <pc:sldMk cId="728877690" sldId="282"/>
        </pc:sldMkLst>
      </pc:sldChg>
      <pc:sldChg chg="delSp">
        <pc:chgData name="Uselmann, Erkaiym" userId="S::ob68aqux@fauad.fau.de::2c4a6aac-1373-41ef-8a1d-97db4c9f4558" providerId="AD" clId="Web-{EAA490AB-55AD-44EE-5E4D-6AE1FCA8747D}" dt="2025-02-07T15:28:34.598" v="107"/>
        <pc:sldMkLst>
          <pc:docMk/>
          <pc:sldMk cId="3604893642" sldId="478"/>
        </pc:sldMkLst>
      </pc:sldChg>
      <pc:sldChg chg="modSp">
        <pc:chgData name="Uselmann, Erkaiym" userId="S::ob68aqux@fauad.fau.de::2c4a6aac-1373-41ef-8a1d-97db4c9f4558" providerId="AD" clId="Web-{EAA490AB-55AD-44EE-5E4D-6AE1FCA8747D}" dt="2025-02-07T15:10:18.728" v="98"/>
        <pc:sldMkLst>
          <pc:docMk/>
          <pc:sldMk cId="2121009485" sldId="479"/>
        </pc:sldMkLst>
      </pc:sldChg>
      <pc:sldChg chg="modSp">
        <pc:chgData name="Uselmann, Erkaiym" userId="S::ob68aqux@fauad.fau.de::2c4a6aac-1373-41ef-8a1d-97db4c9f4558" providerId="AD" clId="Web-{EAA490AB-55AD-44EE-5E4D-6AE1FCA8747D}" dt="2025-02-07T14:22:41.370" v="5" actId="20577"/>
        <pc:sldMkLst>
          <pc:docMk/>
          <pc:sldMk cId="1684928828" sldId="490"/>
        </pc:sldMkLst>
      </pc:sldChg>
      <pc:sldChg chg="modSp">
        <pc:chgData name="Uselmann, Erkaiym" userId="S::ob68aqux@fauad.fau.de::2c4a6aac-1373-41ef-8a1d-97db4c9f4558" providerId="AD" clId="Web-{EAA490AB-55AD-44EE-5E4D-6AE1FCA8747D}" dt="2025-02-07T15:30:08.758" v="114" actId="20577"/>
        <pc:sldMkLst>
          <pc:docMk/>
          <pc:sldMk cId="3727406692" sldId="493"/>
        </pc:sldMkLst>
      </pc:sldChg>
      <pc:sldChg chg="delSp modSp">
        <pc:chgData name="Uselmann, Erkaiym" userId="S::ob68aqux@fauad.fau.de::2c4a6aac-1373-41ef-8a1d-97db4c9f4558" providerId="AD" clId="Web-{EAA490AB-55AD-44EE-5E4D-6AE1FCA8747D}" dt="2025-02-07T15:28:13.832" v="106"/>
        <pc:sldMkLst>
          <pc:docMk/>
          <pc:sldMk cId="1656024886" sldId="494"/>
        </pc:sldMkLst>
      </pc:sldChg>
      <pc:sldChg chg="modSp">
        <pc:chgData name="Uselmann, Erkaiym" userId="S::ob68aqux@fauad.fau.de::2c4a6aac-1373-41ef-8a1d-97db4c9f4558" providerId="AD" clId="Web-{EAA490AB-55AD-44EE-5E4D-6AE1FCA8747D}" dt="2025-02-07T14:54:40.740" v="74" actId="20577"/>
        <pc:sldMkLst>
          <pc:docMk/>
          <pc:sldMk cId="1423057139" sldId="495"/>
        </pc:sldMkLst>
      </pc:sldChg>
      <pc:sldChg chg="modSp">
        <pc:chgData name="Uselmann, Erkaiym" userId="S::ob68aqux@fauad.fau.de::2c4a6aac-1373-41ef-8a1d-97db4c9f4558" providerId="AD" clId="Web-{EAA490AB-55AD-44EE-5E4D-6AE1FCA8747D}" dt="2025-02-07T14:56:36.525" v="88" actId="20577"/>
        <pc:sldMkLst>
          <pc:docMk/>
          <pc:sldMk cId="1278647900" sldId="501"/>
        </pc:sldMkLst>
      </pc:sldChg>
      <pc:sldChg chg="modSp">
        <pc:chgData name="Uselmann, Erkaiym" userId="S::ob68aqux@fauad.fau.de::2c4a6aac-1373-41ef-8a1d-97db4c9f4558" providerId="AD" clId="Web-{EAA490AB-55AD-44EE-5E4D-6AE1FCA8747D}" dt="2025-02-07T15:31:52.371" v="141" actId="20577"/>
        <pc:sldMkLst>
          <pc:docMk/>
          <pc:sldMk cId="1847875699" sldId="504"/>
        </pc:sldMkLst>
      </pc:sldChg>
      <pc:sldChg chg="ord">
        <pc:chgData name="Uselmann, Erkaiym" userId="S::ob68aqux@fauad.fau.de::2c4a6aac-1373-41ef-8a1d-97db4c9f4558" providerId="AD" clId="Web-{EAA490AB-55AD-44EE-5E4D-6AE1FCA8747D}" dt="2025-02-07T15:32:59.765" v="143"/>
        <pc:sldMkLst>
          <pc:docMk/>
          <pc:sldMk cId="3054388992" sldId="506"/>
        </pc:sldMkLst>
      </pc:sldChg>
      <pc:sldChg chg="delSp modSp add replId">
        <pc:chgData name="Uselmann, Erkaiym" userId="S::ob68aqux@fauad.fau.de::2c4a6aac-1373-41ef-8a1d-97db4c9f4558" providerId="AD" clId="Web-{EAA490AB-55AD-44EE-5E4D-6AE1FCA8747D}" dt="2025-02-07T15:28:10.551" v="103"/>
        <pc:sldMkLst>
          <pc:docMk/>
          <pc:sldMk cId="305855839" sldId="512"/>
        </pc:sldMkLst>
      </pc:sldChg>
    </pc:docChg>
  </pc:docChgLst>
  <pc:docChgLst>
    <pc:chgData name="Ramaliu, Lusil" userId="S::el47oviw@fauad.fau.de::df858257-e7bb-4649-ab45-6086e1a74821" providerId="AD" clId="Web-{23A4489B-5814-2089-17FA-AD787275B48C}"/>
    <pc:docChg chg="modSld">
      <pc:chgData name="Ramaliu, Lusil" userId="S::el47oviw@fauad.fau.de::df858257-e7bb-4649-ab45-6086e1a74821" providerId="AD" clId="Web-{23A4489B-5814-2089-17FA-AD787275B48C}" dt="2025-02-09T13:39:16.642" v="5" actId="20577"/>
      <pc:docMkLst>
        <pc:docMk/>
      </pc:docMkLst>
      <pc:sldChg chg="modSp">
        <pc:chgData name="Ramaliu, Lusil" userId="S::el47oviw@fauad.fau.de::df858257-e7bb-4649-ab45-6086e1a74821" providerId="AD" clId="Web-{23A4489B-5814-2089-17FA-AD787275B48C}" dt="2025-02-09T13:39:16.642" v="5" actId="20577"/>
        <pc:sldMkLst>
          <pc:docMk/>
          <pc:sldMk cId="550996198" sldId="260"/>
        </pc:sldMkLst>
        <pc:spChg chg="mod">
          <ac:chgData name="Ramaliu, Lusil" userId="S::el47oviw@fauad.fau.de::df858257-e7bb-4649-ab45-6086e1a74821" providerId="AD" clId="Web-{23A4489B-5814-2089-17FA-AD787275B48C}" dt="2025-02-09T13:39:16.642" v="5" actId="20577"/>
          <ac:spMkLst>
            <pc:docMk/>
            <pc:sldMk cId="550996198" sldId="260"/>
            <ac:spMk id="23" creationId="{0FAFFF78-E1CE-0D89-2BA8-52308A67B0A7}"/>
          </ac:spMkLst>
        </pc:spChg>
      </pc:sldChg>
      <pc:sldChg chg="modSp">
        <pc:chgData name="Ramaliu, Lusil" userId="S::el47oviw@fauad.fau.de::df858257-e7bb-4649-ab45-6086e1a74821" providerId="AD" clId="Web-{23A4489B-5814-2089-17FA-AD787275B48C}" dt="2025-02-09T13:03:03.726" v="0" actId="20577"/>
        <pc:sldMkLst>
          <pc:docMk/>
          <pc:sldMk cId="2564769410" sldId="514"/>
        </pc:sldMkLst>
        <pc:spChg chg="mod">
          <ac:chgData name="Ramaliu, Lusil" userId="S::el47oviw@fauad.fau.de::df858257-e7bb-4649-ab45-6086e1a74821" providerId="AD" clId="Web-{23A4489B-5814-2089-17FA-AD787275B48C}" dt="2025-02-09T13:03:03.726" v="0" actId="20577"/>
          <ac:spMkLst>
            <pc:docMk/>
            <pc:sldMk cId="2564769410" sldId="514"/>
            <ac:spMk id="3" creationId="{87A0B4D2-A57D-4313-0450-E6CCE3164B6F}"/>
          </ac:spMkLst>
        </pc:spChg>
      </pc:sldChg>
    </pc:docChg>
  </pc:docChgLst>
  <pc:docChgLst>
    <pc:chgData name="Ungefug, Julia" userId="5380b9a1-164a-48a2-a3ca-dd4c97c9dffe" providerId="ADAL" clId="{C73D64A8-2822-0D4D-B60C-0ECE55037653}"/>
    <pc:docChg chg="custSel modSld">
      <pc:chgData name="Ungefug, Julia" userId="5380b9a1-164a-48a2-a3ca-dd4c97c9dffe" providerId="ADAL" clId="{C73D64A8-2822-0D4D-B60C-0ECE55037653}" dt="2025-02-05T08:10:00.279" v="181" actId="20577"/>
      <pc:docMkLst>
        <pc:docMk/>
      </pc:docMkLst>
      <pc:sldChg chg="addSp modSp">
        <pc:chgData name="Ungefug, Julia" userId="5380b9a1-164a-48a2-a3ca-dd4c97c9dffe" providerId="ADAL" clId="{C73D64A8-2822-0D4D-B60C-0ECE55037653}" dt="2025-02-05T08:10:00.279" v="181" actId="20577"/>
        <pc:sldMkLst>
          <pc:docMk/>
          <pc:sldMk cId="4016305831" sldId="496"/>
        </pc:sldMkLst>
      </pc:sldChg>
    </pc:docChg>
  </pc:docChgLst>
  <pc:docChgLst>
    <pc:chgData name="Uselmann, Erkaiym" userId="S::ob68aqux@fauad.fau.de::2c4a6aac-1373-41ef-8a1d-97db4c9f4558" providerId="AD" clId="Web-{97060DAF-20CB-9963-EAFB-E0C20E92F85C}"/>
    <pc:docChg chg="addSld modSld sldOrd modSection">
      <pc:chgData name="Uselmann, Erkaiym" userId="S::ob68aqux@fauad.fau.de::2c4a6aac-1373-41ef-8a1d-97db4c9f4558" providerId="AD" clId="Web-{97060DAF-20CB-9963-EAFB-E0C20E92F85C}" dt="2025-02-09T19:59:22.924" v="34"/>
      <pc:docMkLst>
        <pc:docMk/>
      </pc:docMkLst>
      <pc:sldChg chg="mod ord modShow">
        <pc:chgData name="Uselmann, Erkaiym" userId="S::ob68aqux@fauad.fau.de::2c4a6aac-1373-41ef-8a1d-97db4c9f4558" providerId="AD" clId="Web-{97060DAF-20CB-9963-EAFB-E0C20E92F85C}" dt="2025-02-09T19:58:57.548" v="28"/>
        <pc:sldMkLst>
          <pc:docMk/>
          <pc:sldMk cId="3943363619" sldId="468"/>
        </pc:sldMkLst>
      </pc:sldChg>
      <pc:sldChg chg="mod modShow">
        <pc:chgData name="Uselmann, Erkaiym" userId="S::ob68aqux@fauad.fau.de::2c4a6aac-1373-41ef-8a1d-97db4c9f4558" providerId="AD" clId="Web-{97060DAF-20CB-9963-EAFB-E0C20E92F85C}" dt="2025-02-09T19:58:55.423" v="27"/>
        <pc:sldMkLst>
          <pc:docMk/>
          <pc:sldMk cId="2912676106" sldId="469"/>
        </pc:sldMkLst>
      </pc:sldChg>
      <pc:sldChg chg="mod modShow">
        <pc:chgData name="Uselmann, Erkaiym" userId="S::ob68aqux@fauad.fau.de::2c4a6aac-1373-41ef-8a1d-97db4c9f4558" providerId="AD" clId="Web-{97060DAF-20CB-9963-EAFB-E0C20E92F85C}" dt="2025-02-09T19:58:42.688" v="22"/>
        <pc:sldMkLst>
          <pc:docMk/>
          <pc:sldMk cId="2293541508" sldId="491"/>
        </pc:sldMkLst>
      </pc:sldChg>
      <pc:sldChg chg="mod modShow">
        <pc:chgData name="Uselmann, Erkaiym" userId="S::ob68aqux@fauad.fau.de::2c4a6aac-1373-41ef-8a1d-97db4c9f4558" providerId="AD" clId="Web-{97060DAF-20CB-9963-EAFB-E0C20E92F85C}" dt="2025-02-09T19:58:46.735" v="23"/>
        <pc:sldMkLst>
          <pc:docMk/>
          <pc:sldMk cId="2843234067" sldId="492"/>
        </pc:sldMkLst>
      </pc:sldChg>
      <pc:sldChg chg="mod modShow">
        <pc:chgData name="Uselmann, Erkaiym" userId="S::ob68aqux@fauad.fau.de::2c4a6aac-1373-41ef-8a1d-97db4c9f4558" providerId="AD" clId="Web-{97060DAF-20CB-9963-EAFB-E0C20E92F85C}" dt="2025-02-09T19:58:48.517" v="24"/>
        <pc:sldMkLst>
          <pc:docMk/>
          <pc:sldMk cId="997921348" sldId="497"/>
        </pc:sldMkLst>
      </pc:sldChg>
      <pc:sldChg chg="mod modShow">
        <pc:chgData name="Uselmann, Erkaiym" userId="S::ob68aqux@fauad.fau.de::2c4a6aac-1373-41ef-8a1d-97db4c9f4558" providerId="AD" clId="Web-{97060DAF-20CB-9963-EAFB-E0C20E92F85C}" dt="2025-02-09T19:58:51.392" v="25"/>
        <pc:sldMkLst>
          <pc:docMk/>
          <pc:sldMk cId="3054388992" sldId="506"/>
        </pc:sldMkLst>
      </pc:sldChg>
      <pc:sldChg chg="mod modShow">
        <pc:chgData name="Uselmann, Erkaiym" userId="S::ob68aqux@fauad.fau.de::2c4a6aac-1373-41ef-8a1d-97db4c9f4558" providerId="AD" clId="Web-{97060DAF-20CB-9963-EAFB-E0C20E92F85C}" dt="2025-02-09T19:58:53.314" v="26"/>
        <pc:sldMkLst>
          <pc:docMk/>
          <pc:sldMk cId="823488386" sldId="517"/>
        </pc:sldMkLst>
      </pc:sldChg>
      <pc:sldChg chg="mod modShow">
        <pc:chgData name="Uselmann, Erkaiym" userId="S::ob68aqux@fauad.fau.de::2c4a6aac-1373-41ef-8a1d-97db4c9f4558" providerId="AD" clId="Web-{97060DAF-20CB-9963-EAFB-E0C20E92F85C}" dt="2025-02-09T19:58:37.735" v="21"/>
        <pc:sldMkLst>
          <pc:docMk/>
          <pc:sldMk cId="1382812492" sldId="521"/>
        </pc:sldMkLst>
      </pc:sldChg>
      <pc:sldChg chg="mod modShow">
        <pc:chgData name="Uselmann, Erkaiym" userId="S::ob68aqux@fauad.fau.de::2c4a6aac-1373-41ef-8a1d-97db4c9f4558" providerId="AD" clId="Web-{97060DAF-20CB-9963-EAFB-E0C20E92F85C}" dt="2025-02-09T19:58:34.516" v="20"/>
        <pc:sldMkLst>
          <pc:docMk/>
          <pc:sldMk cId="618980715" sldId="522"/>
        </pc:sldMkLst>
      </pc:sldChg>
      <pc:sldChg chg="mod modShow">
        <pc:chgData name="Uselmann, Erkaiym" userId="S::ob68aqux@fauad.fau.de::2c4a6aac-1373-41ef-8a1d-97db4c9f4558" providerId="AD" clId="Web-{97060DAF-20CB-9963-EAFB-E0C20E92F85C}" dt="2025-02-09T19:58:31.250" v="19"/>
        <pc:sldMkLst>
          <pc:docMk/>
          <pc:sldMk cId="125719189" sldId="523"/>
        </pc:sldMkLst>
      </pc:sldChg>
      <pc:sldChg chg="mod modShow">
        <pc:chgData name="Uselmann, Erkaiym" userId="S::ob68aqux@fauad.fau.de::2c4a6aac-1373-41ef-8a1d-97db4c9f4558" providerId="AD" clId="Web-{97060DAF-20CB-9963-EAFB-E0C20E92F85C}" dt="2025-02-09T19:58:26.547" v="18"/>
        <pc:sldMkLst>
          <pc:docMk/>
          <pc:sldMk cId="2654648757" sldId="524"/>
        </pc:sldMkLst>
      </pc:sldChg>
      <pc:sldChg chg="mod modShow">
        <pc:chgData name="Uselmann, Erkaiym" userId="S::ob68aqux@fauad.fau.de::2c4a6aac-1373-41ef-8a1d-97db4c9f4558" providerId="AD" clId="Web-{97060DAF-20CB-9963-EAFB-E0C20E92F85C}" dt="2025-02-09T19:58:23.984" v="17"/>
        <pc:sldMkLst>
          <pc:docMk/>
          <pc:sldMk cId="695822592" sldId="525"/>
        </pc:sldMkLst>
      </pc:sldChg>
      <pc:sldChg chg="mod modShow">
        <pc:chgData name="Uselmann, Erkaiym" userId="S::ob68aqux@fauad.fau.de::2c4a6aac-1373-41ef-8a1d-97db4c9f4558" providerId="AD" clId="Web-{97060DAF-20CB-9963-EAFB-E0C20E92F85C}" dt="2025-02-09T19:58:21.250" v="16"/>
        <pc:sldMkLst>
          <pc:docMk/>
          <pc:sldMk cId="1019453962" sldId="526"/>
        </pc:sldMkLst>
      </pc:sldChg>
      <pc:sldChg chg="mod modShow">
        <pc:chgData name="Uselmann, Erkaiym" userId="S::ob68aqux@fauad.fau.de::2c4a6aac-1373-41ef-8a1d-97db4c9f4558" providerId="AD" clId="Web-{97060DAF-20CB-9963-EAFB-E0C20E92F85C}" dt="2025-02-09T19:58:18.312" v="15"/>
        <pc:sldMkLst>
          <pc:docMk/>
          <pc:sldMk cId="1441166753" sldId="535"/>
        </pc:sldMkLst>
      </pc:sldChg>
      <pc:sldChg chg="modSp new mod modShow">
        <pc:chgData name="Uselmann, Erkaiym" userId="S::ob68aqux@fauad.fau.de::2c4a6aac-1373-41ef-8a1d-97db4c9f4558" providerId="AD" clId="Web-{97060DAF-20CB-9963-EAFB-E0C20E92F85C}" dt="2025-02-09T19:59:22.924" v="34"/>
        <pc:sldMkLst>
          <pc:docMk/>
          <pc:sldMk cId="2976789281" sldId="544"/>
        </pc:sldMkLst>
        <pc:spChg chg="mod">
          <ac:chgData name="Uselmann, Erkaiym" userId="S::ob68aqux@fauad.fau.de::2c4a6aac-1373-41ef-8a1d-97db4c9f4558" providerId="AD" clId="Web-{97060DAF-20CB-9963-EAFB-E0C20E92F85C}" dt="2025-02-09T19:59:13.893" v="33" actId="20577"/>
          <ac:spMkLst>
            <pc:docMk/>
            <pc:sldMk cId="2976789281" sldId="544"/>
            <ac:spMk id="2" creationId="{AA8C8F26-0C33-DB95-3757-211B90732518}"/>
          </ac:spMkLst>
        </pc:spChg>
      </pc:sldChg>
    </pc:docChg>
  </pc:docChgLst>
  <pc:docChgLst>
    <pc:chgData name="Uselmann, Erkaiym" userId="S::ob68aqux@fauad.fau.de::2c4a6aac-1373-41ef-8a1d-97db4c9f4558" providerId="AD" clId="Web-{164FF4A3-B679-D8CA-5D17-E3E64B6665EB}"/>
    <pc:docChg chg="modSld">
      <pc:chgData name="Uselmann, Erkaiym" userId="S::ob68aqux@fauad.fau.de::2c4a6aac-1373-41ef-8a1d-97db4c9f4558" providerId="AD" clId="Web-{164FF4A3-B679-D8CA-5D17-E3E64B6665EB}" dt="2025-02-02T12:53:41.456" v="0" actId="20577"/>
      <pc:docMkLst>
        <pc:docMk/>
      </pc:docMkLst>
      <pc:sldChg chg="modSp">
        <pc:chgData name="Uselmann, Erkaiym" userId="S::ob68aqux@fauad.fau.de::2c4a6aac-1373-41ef-8a1d-97db4c9f4558" providerId="AD" clId="Web-{164FF4A3-B679-D8CA-5D17-E3E64B6665EB}" dt="2025-02-02T12:53:41.456" v="0" actId="20577"/>
        <pc:sldMkLst>
          <pc:docMk/>
          <pc:sldMk cId="3509006975" sldId="275"/>
        </pc:sldMkLst>
      </pc:sldChg>
    </pc:docChg>
  </pc:docChgLst>
  <pc:docChgLst>
    <pc:chgData name="Ramaliu, Lusil" userId="S::el47oviw@fauad.fau.de::df858257-e7bb-4649-ab45-6086e1a74821" providerId="AD" clId="Web-{03B5C3A0-52F4-164E-7D35-F65627CA8727}"/>
    <pc:docChg chg="addSld modSld">
      <pc:chgData name="Ramaliu, Lusil" userId="S::el47oviw@fauad.fau.de::df858257-e7bb-4649-ab45-6086e1a74821" providerId="AD" clId="Web-{03B5C3A0-52F4-164E-7D35-F65627CA8727}" dt="2025-02-06T13:28:12.648" v="227" actId="1076"/>
      <pc:docMkLst>
        <pc:docMk/>
      </pc:docMkLst>
      <pc:sldChg chg="delSp modSp">
        <pc:chgData name="Ramaliu, Lusil" userId="S::el47oviw@fauad.fau.de::df858257-e7bb-4649-ab45-6086e1a74821" providerId="AD" clId="Web-{03B5C3A0-52F4-164E-7D35-F65627CA8727}" dt="2025-02-06T13:18:48.318" v="167" actId="20577"/>
        <pc:sldMkLst>
          <pc:docMk/>
          <pc:sldMk cId="2121009485" sldId="479"/>
        </pc:sldMkLst>
        <pc:spChg chg="mod">
          <ac:chgData name="Ramaliu, Lusil" userId="S::el47oviw@fauad.fau.de::df858257-e7bb-4649-ab45-6086e1a74821" providerId="AD" clId="Web-{03B5C3A0-52F4-164E-7D35-F65627CA8727}" dt="2025-02-06T13:13:07.661" v="18" actId="20577"/>
          <ac:spMkLst>
            <pc:docMk/>
            <pc:sldMk cId="2121009485" sldId="479"/>
            <ac:spMk id="9" creationId="{A497FB67-D570-4A84-6E78-BE37D161B2C3}"/>
          </ac:spMkLst>
        </pc:spChg>
      </pc:sldChg>
      <pc:sldChg chg="addSp delSp modSp">
        <pc:chgData name="Ramaliu, Lusil" userId="S::el47oviw@fauad.fau.de::df858257-e7bb-4649-ab45-6086e1a74821" providerId="AD" clId="Web-{03B5C3A0-52F4-164E-7D35-F65627CA8727}" dt="2025-02-06T13:25:49.898" v="201" actId="1076"/>
        <pc:sldMkLst>
          <pc:docMk/>
          <pc:sldMk cId="372179296" sldId="505"/>
        </pc:sldMkLst>
        <pc:spChg chg="add mod">
          <ac:chgData name="Ramaliu, Lusil" userId="S::el47oviw@fauad.fau.de::df858257-e7bb-4649-ab45-6086e1a74821" providerId="AD" clId="Web-{03B5C3A0-52F4-164E-7D35-F65627CA8727}" dt="2025-02-06T13:25:49.898" v="201" actId="1076"/>
          <ac:spMkLst>
            <pc:docMk/>
            <pc:sldMk cId="372179296" sldId="505"/>
            <ac:spMk id="3" creationId="{E865A1F7-C671-EE70-A139-2D2C1FC0F731}"/>
          </ac:spMkLst>
        </pc:spChg>
      </pc:sldChg>
      <pc:sldChg chg="add replId">
        <pc:chgData name="Ramaliu, Lusil" userId="S::el47oviw@fauad.fau.de::df858257-e7bb-4649-ab45-6086e1a74821" providerId="AD" clId="Web-{03B5C3A0-52F4-164E-7D35-F65627CA8727}" dt="2025-02-06T13:12:55.348" v="0"/>
        <pc:sldMkLst>
          <pc:docMk/>
          <pc:sldMk cId="3054388992" sldId="506"/>
        </pc:sldMkLst>
      </pc:sldChg>
      <pc:sldChg chg="addSp delSp modSp add replId">
        <pc:chgData name="Ramaliu, Lusil" userId="S::el47oviw@fauad.fau.de::df858257-e7bb-4649-ab45-6086e1a74821" providerId="AD" clId="Web-{03B5C3A0-52F4-164E-7D35-F65627CA8727}" dt="2025-02-06T13:28:12.648" v="227" actId="1076"/>
        <pc:sldMkLst>
          <pc:docMk/>
          <pc:sldMk cId="2563898755" sldId="507"/>
        </pc:sldMkLst>
        <pc:spChg chg="add mod">
          <ac:chgData name="Ramaliu, Lusil" userId="S::el47oviw@fauad.fau.de::df858257-e7bb-4649-ab45-6086e1a74821" providerId="AD" clId="Web-{03B5C3A0-52F4-164E-7D35-F65627CA8727}" dt="2025-02-06T13:27:53.195" v="225" actId="20577"/>
          <ac:spMkLst>
            <pc:docMk/>
            <pc:sldMk cId="2563898755" sldId="507"/>
            <ac:spMk id="3" creationId="{F841A121-6C99-F623-35A7-19F1073C8951}"/>
          </ac:spMkLst>
        </pc:spChg>
      </pc:sldChg>
    </pc:docChg>
  </pc:docChgLst>
  <pc:docChgLst>
    <pc:chgData name="Uselmann, Erkaiym" userId="S::ob68aqux@fauad.fau.de::2c4a6aac-1373-41ef-8a1d-97db4c9f4558" providerId="AD" clId="Web-{2F8CCDC7-B133-E702-DC4E-8A5CFB712785}"/>
    <pc:docChg chg="modSld">
      <pc:chgData name="Uselmann, Erkaiym" userId="S::ob68aqux@fauad.fau.de::2c4a6aac-1373-41ef-8a1d-97db4c9f4558" providerId="AD" clId="Web-{2F8CCDC7-B133-E702-DC4E-8A5CFB712785}" dt="2025-02-06T19:14:49.382" v="35"/>
      <pc:docMkLst>
        <pc:docMk/>
      </pc:docMkLst>
      <pc:sldChg chg="modSp">
        <pc:chgData name="Uselmann, Erkaiym" userId="S::ob68aqux@fauad.fau.de::2c4a6aac-1373-41ef-8a1d-97db4c9f4558" providerId="AD" clId="Web-{2F8CCDC7-B133-E702-DC4E-8A5CFB712785}" dt="2025-02-06T19:12:03.565" v="16"/>
        <pc:sldMkLst>
          <pc:docMk/>
          <pc:sldMk cId="2633224389" sldId="484"/>
        </pc:sldMkLst>
      </pc:sldChg>
      <pc:sldChg chg="modSp">
        <pc:chgData name="Uselmann, Erkaiym" userId="S::ob68aqux@fauad.fau.de::2c4a6aac-1373-41ef-8a1d-97db4c9f4558" providerId="AD" clId="Web-{2F8CCDC7-B133-E702-DC4E-8A5CFB712785}" dt="2025-02-06T19:11:14.876" v="11" actId="20577"/>
        <pc:sldMkLst>
          <pc:docMk/>
          <pc:sldMk cId="3485481801" sldId="485"/>
        </pc:sldMkLst>
        <pc:spChg chg="mod">
          <ac:chgData name="Uselmann, Erkaiym" userId="S::ob68aqux@fauad.fau.de::2c4a6aac-1373-41ef-8a1d-97db4c9f4558" providerId="AD" clId="Web-{2F8CCDC7-B133-E702-DC4E-8A5CFB712785}" dt="2025-02-06T19:10:25.890" v="3"/>
          <ac:spMkLst>
            <pc:docMk/>
            <pc:sldMk cId="3485481801" sldId="485"/>
            <ac:spMk id="2" creationId="{7E4C1184-9891-BBCC-4C3D-DEA3CB132C11}"/>
          </ac:spMkLst>
        </pc:spChg>
        <pc:spChg chg="mod">
          <ac:chgData name="Uselmann, Erkaiym" userId="S::ob68aqux@fauad.fau.de::2c4a6aac-1373-41ef-8a1d-97db4c9f4558" providerId="AD" clId="Web-{2F8CCDC7-B133-E702-DC4E-8A5CFB712785}" dt="2025-02-06T19:11:14.876" v="11" actId="20577"/>
          <ac:spMkLst>
            <pc:docMk/>
            <pc:sldMk cId="3485481801" sldId="485"/>
            <ac:spMk id="3" creationId="{56CC76D8-2CC8-286E-9069-5B96AB8996D9}"/>
          </ac:spMkLst>
        </pc:spChg>
        <pc:spChg chg="mod">
          <ac:chgData name="Uselmann, Erkaiym" userId="S::ob68aqux@fauad.fau.de::2c4a6aac-1373-41ef-8a1d-97db4c9f4558" providerId="AD" clId="Web-{2F8CCDC7-B133-E702-DC4E-8A5CFB712785}" dt="2025-02-06T19:10:27.937" v="4"/>
          <ac:spMkLst>
            <pc:docMk/>
            <pc:sldMk cId="3485481801" sldId="485"/>
            <ac:spMk id="18" creationId="{BA1A0DC2-91D6-9F1C-F2D1-99B059BE2170}"/>
          </ac:spMkLst>
        </pc:spChg>
        <pc:spChg chg="mod">
          <ac:chgData name="Uselmann, Erkaiym" userId="S::ob68aqux@fauad.fau.de::2c4a6aac-1373-41ef-8a1d-97db4c9f4558" providerId="AD" clId="Web-{2F8CCDC7-B133-E702-DC4E-8A5CFB712785}" dt="2025-02-06T19:10:23.202" v="2"/>
          <ac:spMkLst>
            <pc:docMk/>
            <pc:sldMk cId="3485481801" sldId="485"/>
            <ac:spMk id="21" creationId="{AF6090A5-BC72-828F-EB60-796550A7B0FF}"/>
          </ac:spMkLst>
        </pc:spChg>
        <pc:spChg chg="mod">
          <ac:chgData name="Uselmann, Erkaiym" userId="S::ob68aqux@fauad.fau.de::2c4a6aac-1373-41ef-8a1d-97db4c9f4558" providerId="AD" clId="Web-{2F8CCDC7-B133-E702-DC4E-8A5CFB712785}" dt="2025-02-06T19:10:31.781" v="6"/>
          <ac:spMkLst>
            <pc:docMk/>
            <pc:sldMk cId="3485481801" sldId="485"/>
            <ac:spMk id="22" creationId="{1C4AE9BC-79B9-AE36-8FDD-6BD3E2BA5651}"/>
          </ac:spMkLst>
        </pc:spChg>
        <pc:spChg chg="mod">
          <ac:chgData name="Uselmann, Erkaiym" userId="S::ob68aqux@fauad.fau.de::2c4a6aac-1373-41ef-8a1d-97db4c9f4558" providerId="AD" clId="Web-{2F8CCDC7-B133-E702-DC4E-8A5CFB712785}" dt="2025-02-06T19:10:29.624" v="5"/>
          <ac:spMkLst>
            <pc:docMk/>
            <pc:sldMk cId="3485481801" sldId="485"/>
            <ac:spMk id="23" creationId="{E03796FD-A463-5CA6-51E0-A05BCFE241A1}"/>
          </ac:spMkLst>
        </pc:spChg>
      </pc:sldChg>
      <pc:sldChg chg="modSp">
        <pc:chgData name="Uselmann, Erkaiym" userId="S::ob68aqux@fauad.fau.de::2c4a6aac-1373-41ef-8a1d-97db4c9f4558" providerId="AD" clId="Web-{2F8CCDC7-B133-E702-DC4E-8A5CFB712785}" dt="2025-02-06T19:14:10.116" v="26"/>
        <pc:sldMkLst>
          <pc:docMk/>
          <pc:sldMk cId="1222240730" sldId="487"/>
        </pc:sldMkLst>
      </pc:sldChg>
      <pc:sldChg chg="modSp">
        <pc:chgData name="Uselmann, Erkaiym" userId="S::ob68aqux@fauad.fau.de::2c4a6aac-1373-41ef-8a1d-97db4c9f4558" providerId="AD" clId="Web-{2F8CCDC7-B133-E702-DC4E-8A5CFB712785}" dt="2025-02-06T19:14:31.101" v="31"/>
        <pc:sldMkLst>
          <pc:docMk/>
          <pc:sldMk cId="1684928828" sldId="490"/>
        </pc:sldMkLst>
      </pc:sldChg>
      <pc:sldChg chg="modSp">
        <pc:chgData name="Uselmann, Erkaiym" userId="S::ob68aqux@fauad.fau.de::2c4a6aac-1373-41ef-8a1d-97db4c9f4558" providerId="AD" clId="Web-{2F8CCDC7-B133-E702-DC4E-8A5CFB712785}" dt="2025-02-06T19:14:49.382" v="35"/>
        <pc:sldMkLst>
          <pc:docMk/>
          <pc:sldMk cId="2293541508" sldId="491"/>
        </pc:sldMkLst>
        <pc:spChg chg="mod">
          <ac:chgData name="Uselmann, Erkaiym" userId="S::ob68aqux@fauad.fau.de::2c4a6aac-1373-41ef-8a1d-97db4c9f4558" providerId="AD" clId="Web-{2F8CCDC7-B133-E702-DC4E-8A5CFB712785}" dt="2025-02-06T19:14:45.632" v="34"/>
          <ac:spMkLst>
            <pc:docMk/>
            <pc:sldMk cId="2293541508" sldId="491"/>
            <ac:spMk id="2" creationId="{6F70FCFA-AD2E-EA2F-86E0-961228A826A4}"/>
          </ac:spMkLst>
        </pc:spChg>
        <pc:spChg chg="mod">
          <ac:chgData name="Uselmann, Erkaiym" userId="S::ob68aqux@fauad.fau.de::2c4a6aac-1373-41ef-8a1d-97db4c9f4558" providerId="AD" clId="Web-{2F8CCDC7-B133-E702-DC4E-8A5CFB712785}" dt="2025-02-06T19:14:41.867" v="32"/>
          <ac:spMkLst>
            <pc:docMk/>
            <pc:sldMk cId="2293541508" sldId="491"/>
            <ac:spMk id="22" creationId="{F757E370-9262-C169-35E4-F3B55D39F8A9}"/>
          </ac:spMkLst>
        </pc:spChg>
        <pc:spChg chg="mod">
          <ac:chgData name="Uselmann, Erkaiym" userId="S::ob68aqux@fauad.fau.de::2c4a6aac-1373-41ef-8a1d-97db4c9f4558" providerId="AD" clId="Web-{2F8CCDC7-B133-E702-DC4E-8A5CFB712785}" dt="2025-02-06T19:14:43.242" v="33"/>
          <ac:spMkLst>
            <pc:docMk/>
            <pc:sldMk cId="2293541508" sldId="491"/>
            <ac:spMk id="23" creationId="{CBB7B0D5-3041-8635-00E8-1FE64B485CA8}"/>
          </ac:spMkLst>
        </pc:spChg>
      </pc:sldChg>
      <pc:sldChg chg="modSp">
        <pc:chgData name="Uselmann, Erkaiym" userId="S::ob68aqux@fauad.fau.de::2c4a6aac-1373-41ef-8a1d-97db4c9f4558" providerId="AD" clId="Web-{2F8CCDC7-B133-E702-DC4E-8A5CFB712785}" dt="2025-02-06T19:12:22.300" v="21"/>
        <pc:sldMkLst>
          <pc:docMk/>
          <pc:sldMk cId="2966554643" sldId="503"/>
        </pc:sldMkLst>
      </pc:sldChg>
    </pc:docChg>
  </pc:docChgLst>
  <pc:docChgLst>
    <pc:chgData name="Ungefug, Julia" userId="S::da73lodu@fauad.fau.de::5380b9a1-164a-48a2-a3ca-dd4c97c9dffe" providerId="AD" clId="Web-{93D8760E-82D5-410B-BC4D-3503F3A34093}"/>
    <pc:docChg chg="modSld">
      <pc:chgData name="Ungefug, Julia" userId="S::da73lodu@fauad.fau.de::5380b9a1-164a-48a2-a3ca-dd4c97c9dffe" providerId="AD" clId="Web-{93D8760E-82D5-410B-BC4D-3503F3A34093}" dt="2025-02-11T14:18:24.508" v="3" actId="20577"/>
      <pc:docMkLst>
        <pc:docMk/>
      </pc:docMkLst>
      <pc:sldChg chg="modSp">
        <pc:chgData name="Ungefug, Julia" userId="S::da73lodu@fauad.fau.de::5380b9a1-164a-48a2-a3ca-dd4c97c9dffe" providerId="AD" clId="Web-{93D8760E-82D5-410B-BC4D-3503F3A34093}" dt="2025-02-11T14:18:24.508" v="3" actId="20577"/>
        <pc:sldMkLst>
          <pc:docMk/>
          <pc:sldMk cId="823488386" sldId="517"/>
        </pc:sldMkLst>
        <pc:spChg chg="mod">
          <ac:chgData name="Ungefug, Julia" userId="S::da73lodu@fauad.fau.de::5380b9a1-164a-48a2-a3ca-dd4c97c9dffe" providerId="AD" clId="Web-{93D8760E-82D5-410B-BC4D-3503F3A34093}" dt="2025-02-11T14:18:24.508" v="3" actId="20577"/>
          <ac:spMkLst>
            <pc:docMk/>
            <pc:sldMk cId="823488386" sldId="517"/>
            <ac:spMk id="6" creationId="{2D8868AA-487E-7D95-545F-1FC2AB1B78F5}"/>
          </ac:spMkLst>
        </pc:spChg>
      </pc:sldChg>
    </pc:docChg>
  </pc:docChgLst>
  <pc:docChgLst>
    <pc:chgData name="Uselmann, Erkaiym" userId="S::ob68aqux@fauad.fau.de::2c4a6aac-1373-41ef-8a1d-97db4c9f4558" providerId="AD" clId="Web-{E97BDD10-7384-BD8E-42E0-8D2868403AA3}"/>
    <pc:docChg chg="addSld modSld">
      <pc:chgData name="Uselmann, Erkaiym" userId="S::ob68aqux@fauad.fau.de::2c4a6aac-1373-41ef-8a1d-97db4c9f4558" providerId="AD" clId="Web-{E97BDD10-7384-BD8E-42E0-8D2868403AA3}" dt="2025-02-08T15:05:31.754" v="474" actId="20577"/>
      <pc:docMkLst>
        <pc:docMk/>
      </pc:docMkLst>
      <pc:sldChg chg="mod modShow">
        <pc:chgData name="Uselmann, Erkaiym" userId="S::ob68aqux@fauad.fau.de::2c4a6aac-1373-41ef-8a1d-97db4c9f4558" providerId="AD" clId="Web-{E97BDD10-7384-BD8E-42E0-8D2868403AA3}" dt="2025-02-08T14:48:58.820" v="308"/>
        <pc:sldMkLst>
          <pc:docMk/>
          <pc:sldMk cId="3727406692" sldId="493"/>
        </pc:sldMkLst>
      </pc:sldChg>
      <pc:sldChg chg="mod modShow">
        <pc:chgData name="Uselmann, Erkaiym" userId="S::ob68aqux@fauad.fau.de::2c4a6aac-1373-41ef-8a1d-97db4c9f4558" providerId="AD" clId="Web-{E97BDD10-7384-BD8E-42E0-8D2868403AA3}" dt="2025-02-08T14:49:20.790" v="309"/>
        <pc:sldMkLst>
          <pc:docMk/>
          <pc:sldMk cId="1656024886" sldId="494"/>
        </pc:sldMkLst>
      </pc:sldChg>
      <pc:sldChg chg="addSp delSp modSp">
        <pc:chgData name="Uselmann, Erkaiym" userId="S::ob68aqux@fauad.fau.de::2c4a6aac-1373-41ef-8a1d-97db4c9f4558" providerId="AD" clId="Web-{E97BDD10-7384-BD8E-42E0-8D2868403AA3}" dt="2025-02-08T15:05:12.847" v="470" actId="20577"/>
        <pc:sldMkLst>
          <pc:docMk/>
          <pc:sldMk cId="305855839" sldId="512"/>
        </pc:sldMkLst>
        <pc:spChg chg="add mod">
          <ac:chgData name="Uselmann, Erkaiym" userId="S::ob68aqux@fauad.fau.de::2c4a6aac-1373-41ef-8a1d-97db4c9f4558" providerId="AD" clId="Web-{E97BDD10-7384-BD8E-42E0-8D2868403AA3}" dt="2025-02-08T15:05:12.847" v="470" actId="20577"/>
          <ac:spMkLst>
            <pc:docMk/>
            <pc:sldMk cId="305855839" sldId="512"/>
            <ac:spMk id="4" creationId="{1BBA9E29-B8FA-6857-A791-2361512BC6D2}"/>
          </ac:spMkLst>
        </pc:spChg>
        <pc:spChg chg="mod">
          <ac:chgData name="Uselmann, Erkaiym" userId="S::ob68aqux@fauad.fau.de::2c4a6aac-1373-41ef-8a1d-97db4c9f4558" providerId="AD" clId="Web-{E97BDD10-7384-BD8E-42E0-8D2868403AA3}" dt="2025-02-08T14:20:22.025" v="2" actId="20577"/>
          <ac:spMkLst>
            <pc:docMk/>
            <pc:sldMk cId="305855839" sldId="512"/>
            <ac:spMk id="21" creationId="{ADC85728-7411-2129-222B-7CAC0F481938}"/>
          </ac:spMkLst>
        </pc:spChg>
      </pc:sldChg>
      <pc:sldChg chg="delSp modSp add replId">
        <pc:chgData name="Uselmann, Erkaiym" userId="S::ob68aqux@fauad.fau.de::2c4a6aac-1373-41ef-8a1d-97db4c9f4558" providerId="AD" clId="Web-{E97BDD10-7384-BD8E-42E0-8D2868403AA3}" dt="2025-02-08T15:05:25.113" v="472" actId="20577"/>
        <pc:sldMkLst>
          <pc:docMk/>
          <pc:sldMk cId="3944080351" sldId="513"/>
        </pc:sldMkLst>
        <pc:spChg chg="mod">
          <ac:chgData name="Uselmann, Erkaiym" userId="S::ob68aqux@fauad.fau.de::2c4a6aac-1373-41ef-8a1d-97db4c9f4558" providerId="AD" clId="Web-{E97BDD10-7384-BD8E-42E0-8D2868403AA3}" dt="2025-02-08T15:05:25.113" v="472" actId="20577"/>
          <ac:spMkLst>
            <pc:docMk/>
            <pc:sldMk cId="3944080351" sldId="513"/>
            <ac:spMk id="21" creationId="{F5129818-AC80-219C-42C3-E8B44C89F901}"/>
          </ac:spMkLst>
        </pc:spChg>
      </pc:sldChg>
      <pc:sldChg chg="modSp add replId">
        <pc:chgData name="Uselmann, Erkaiym" userId="S::ob68aqux@fauad.fau.de::2c4a6aac-1373-41ef-8a1d-97db4c9f4558" providerId="AD" clId="Web-{E97BDD10-7384-BD8E-42E0-8D2868403AA3}" dt="2025-02-08T15:05:31.754" v="474" actId="20577"/>
        <pc:sldMkLst>
          <pc:docMk/>
          <pc:sldMk cId="2564769410" sldId="514"/>
        </pc:sldMkLst>
        <pc:spChg chg="mod">
          <ac:chgData name="Uselmann, Erkaiym" userId="S::ob68aqux@fauad.fau.de::2c4a6aac-1373-41ef-8a1d-97db4c9f4558" providerId="AD" clId="Web-{E97BDD10-7384-BD8E-42E0-8D2868403AA3}" dt="2025-02-08T15:05:31.754" v="474" actId="20577"/>
          <ac:spMkLst>
            <pc:docMk/>
            <pc:sldMk cId="2564769410" sldId="514"/>
            <ac:spMk id="21" creationId="{41DD5948-EED3-59FD-DA24-EE3D73C22A4F}"/>
          </ac:spMkLst>
        </pc:spChg>
      </pc:sldChg>
    </pc:docChg>
  </pc:docChgLst>
  <pc:docChgLst>
    <pc:chgData name="Ungefug, Julia" userId="S::da73lodu@fauad.fau.de::5380b9a1-164a-48a2-a3ca-dd4c97c9dffe" providerId="AD" clId="Web-{499576F3-BBA2-4140-9F11-AA6E0EAEE887}"/>
    <pc:docChg chg="modSld">
      <pc:chgData name="Ungefug, Julia" userId="S::da73lodu@fauad.fau.de::5380b9a1-164a-48a2-a3ca-dd4c97c9dffe" providerId="AD" clId="Web-{499576F3-BBA2-4140-9F11-AA6E0EAEE887}" dt="2025-02-10T17:35:58.767" v="3" actId="20577"/>
      <pc:docMkLst>
        <pc:docMk/>
      </pc:docMkLst>
      <pc:sldChg chg="modSp">
        <pc:chgData name="Ungefug, Julia" userId="S::da73lodu@fauad.fau.de::5380b9a1-164a-48a2-a3ca-dd4c97c9dffe" providerId="AD" clId="Web-{499576F3-BBA2-4140-9F11-AA6E0EAEE887}" dt="2025-02-10T17:35:58.767" v="3" actId="20577"/>
        <pc:sldMkLst>
          <pc:docMk/>
          <pc:sldMk cId="897932470" sldId="473"/>
        </pc:sldMkLst>
        <pc:spChg chg="mod">
          <ac:chgData name="Ungefug, Julia" userId="S::da73lodu@fauad.fau.de::5380b9a1-164a-48a2-a3ca-dd4c97c9dffe" providerId="AD" clId="Web-{499576F3-BBA2-4140-9F11-AA6E0EAEE887}" dt="2025-02-10T17:35:58.767" v="3" actId="20577"/>
          <ac:spMkLst>
            <pc:docMk/>
            <pc:sldMk cId="897932470" sldId="473"/>
            <ac:spMk id="3" creationId="{B1B5852B-9BC6-675F-1BCD-FA84EC9D1BA1}"/>
          </ac:spMkLst>
        </pc:spChg>
      </pc:sldChg>
    </pc:docChg>
  </pc:docChgLst>
  <pc:docChgLst>
    <pc:chgData name="Ramaliu, Lusil" userId="S::el47oviw@fauad.fau.de::df858257-e7bb-4649-ab45-6086e1a74821" providerId="AD" clId="Web-{08ADC480-2D2E-3B1F-F0D6-843AA9341FDE}"/>
    <pc:docChg chg="modSld">
      <pc:chgData name="Ramaliu, Lusil" userId="S::el47oviw@fauad.fau.de::df858257-e7bb-4649-ab45-6086e1a74821" providerId="AD" clId="Web-{08ADC480-2D2E-3B1F-F0D6-843AA9341FDE}" dt="2025-02-09T16:46:51.005" v="169" actId="14100"/>
      <pc:docMkLst>
        <pc:docMk/>
      </pc:docMkLst>
      <pc:sldChg chg="addSp delSp modSp">
        <pc:chgData name="Ramaliu, Lusil" userId="S::el47oviw@fauad.fau.de::df858257-e7bb-4649-ab45-6086e1a74821" providerId="AD" clId="Web-{08ADC480-2D2E-3B1F-F0D6-843AA9341FDE}" dt="2025-02-09T16:46:51.005" v="169" actId="14100"/>
        <pc:sldMkLst>
          <pc:docMk/>
          <pc:sldMk cId="725108678" sldId="474"/>
        </pc:sldMkLst>
        <pc:spChg chg="mod">
          <ac:chgData name="Ramaliu, Lusil" userId="S::el47oviw@fauad.fau.de::df858257-e7bb-4649-ab45-6086e1a74821" providerId="AD" clId="Web-{08ADC480-2D2E-3B1F-F0D6-843AA9341FDE}" dt="2025-02-09T16:19:41.440" v="97" actId="20577"/>
          <ac:spMkLst>
            <pc:docMk/>
            <pc:sldMk cId="725108678" sldId="474"/>
            <ac:spMk id="249" creationId="{E95CDD20-C88D-69FB-7941-43337C6B12FC}"/>
          </ac:spMkLst>
        </pc:spChg>
        <pc:spChg chg="mod">
          <ac:chgData name="Ramaliu, Lusil" userId="S::el47oviw@fauad.fau.de::df858257-e7bb-4649-ab45-6086e1a74821" providerId="AD" clId="Web-{08ADC480-2D2E-3B1F-F0D6-843AA9341FDE}" dt="2025-02-09T16:18:45.519" v="89" actId="20577"/>
          <ac:spMkLst>
            <pc:docMk/>
            <pc:sldMk cId="725108678" sldId="474"/>
            <ac:spMk id="250" creationId="{AA4DC5C5-9434-4AC6-E1BC-C6F24864DD3E}"/>
          </ac:spMkLst>
        </pc:spChg>
        <pc:spChg chg="mod">
          <ac:chgData name="Ramaliu, Lusil" userId="S::el47oviw@fauad.fau.de::df858257-e7bb-4649-ab45-6086e1a74821" providerId="AD" clId="Web-{08ADC480-2D2E-3B1F-F0D6-843AA9341FDE}" dt="2025-02-09T16:17:49.796" v="82" actId="20577"/>
          <ac:spMkLst>
            <pc:docMk/>
            <pc:sldMk cId="725108678" sldId="474"/>
            <ac:spMk id="251" creationId="{248995C5-3E8C-CFDD-8E9B-326D36321C77}"/>
          </ac:spMkLst>
        </pc:spChg>
        <pc:spChg chg="mod">
          <ac:chgData name="Ramaliu, Lusil" userId="S::el47oviw@fauad.fau.de::df858257-e7bb-4649-ab45-6086e1a74821" providerId="AD" clId="Web-{08ADC480-2D2E-3B1F-F0D6-843AA9341FDE}" dt="2025-02-09T16:18:22.878" v="87" actId="20577"/>
          <ac:spMkLst>
            <pc:docMk/>
            <pc:sldMk cId="725108678" sldId="474"/>
            <ac:spMk id="252" creationId="{F86BD25F-93AC-26B2-C3F5-EB039E61F49E}"/>
          </ac:spMkLst>
        </pc:spChg>
        <pc:spChg chg="mod">
          <ac:chgData name="Ramaliu, Lusil" userId="S::el47oviw@fauad.fau.de::df858257-e7bb-4649-ab45-6086e1a74821" providerId="AD" clId="Web-{08ADC480-2D2E-3B1F-F0D6-843AA9341FDE}" dt="2025-02-09T16:18:33.784" v="88" actId="20577"/>
          <ac:spMkLst>
            <pc:docMk/>
            <pc:sldMk cId="725108678" sldId="474"/>
            <ac:spMk id="253" creationId="{8D209DBF-B328-3583-F0C7-F1D2B84672A2}"/>
          </ac:spMkLst>
        </pc:spChg>
        <pc:spChg chg="add del mod">
          <ac:chgData name="Ramaliu, Lusil" userId="S::el47oviw@fauad.fau.de::df858257-e7bb-4649-ab45-6086e1a74821" providerId="AD" clId="Web-{08ADC480-2D2E-3B1F-F0D6-843AA9341FDE}" dt="2025-02-09T16:18:12.300" v="85" actId="20577"/>
          <ac:spMkLst>
            <pc:docMk/>
            <pc:sldMk cId="725108678" sldId="474"/>
            <ac:spMk id="254" creationId="{C243BF3E-E7DA-997C-2077-880DBD9D19E2}"/>
          </ac:spMkLst>
        </pc:spChg>
        <pc:spChg chg="mod">
          <ac:chgData name="Ramaliu, Lusil" userId="S::el47oviw@fauad.fau.de::df858257-e7bb-4649-ab45-6086e1a74821" providerId="AD" clId="Web-{08ADC480-2D2E-3B1F-F0D6-843AA9341FDE}" dt="2025-02-09T16:19:12.722" v="93" actId="20577"/>
          <ac:spMkLst>
            <pc:docMk/>
            <pc:sldMk cId="725108678" sldId="474"/>
            <ac:spMk id="256" creationId="{252A4C57-6973-C810-57ED-63990AFC8993}"/>
          </ac:spMkLst>
        </pc:spChg>
        <pc:spChg chg="mod">
          <ac:chgData name="Ramaliu, Lusil" userId="S::el47oviw@fauad.fau.de::df858257-e7bb-4649-ab45-6086e1a74821" providerId="AD" clId="Web-{08ADC480-2D2E-3B1F-F0D6-843AA9341FDE}" dt="2025-02-09T16:19:01.737" v="91" actId="20577"/>
          <ac:spMkLst>
            <pc:docMk/>
            <pc:sldMk cId="725108678" sldId="474"/>
            <ac:spMk id="257" creationId="{ECEB6666-3F98-7987-ED6F-37E64303D780}"/>
          </ac:spMkLst>
        </pc:spChg>
        <pc:spChg chg="add del mod">
          <ac:chgData name="Ramaliu, Lusil" userId="S::el47oviw@fauad.fau.de::df858257-e7bb-4649-ab45-6086e1a74821" providerId="AD" clId="Web-{08ADC480-2D2E-3B1F-F0D6-843AA9341FDE}" dt="2025-02-09T16:19:54.581" v="100" actId="20577"/>
          <ac:spMkLst>
            <pc:docMk/>
            <pc:sldMk cId="725108678" sldId="474"/>
            <ac:spMk id="258" creationId="{10A8A09B-6A04-4500-3ABD-F5EE3A0FE646}"/>
          </ac:spMkLst>
        </pc:spChg>
        <pc:cxnChg chg="mod">
          <ac:chgData name="Ramaliu, Lusil" userId="S::el47oviw@fauad.fau.de::df858257-e7bb-4649-ab45-6086e1a74821" providerId="AD" clId="Web-{08ADC480-2D2E-3B1F-F0D6-843AA9341FDE}" dt="2025-02-09T16:44:55.131" v="154" actId="1076"/>
          <ac:cxnSpMkLst>
            <pc:docMk/>
            <pc:sldMk cId="725108678" sldId="474"/>
            <ac:cxnSpMk id="129" creationId="{6F34564A-5806-0D4F-7B17-7E213D494A8C}"/>
          </ac:cxnSpMkLst>
        </pc:cxnChg>
        <pc:cxnChg chg="mod">
          <ac:chgData name="Ramaliu, Lusil" userId="S::el47oviw@fauad.fau.de::df858257-e7bb-4649-ab45-6086e1a74821" providerId="AD" clId="Web-{08ADC480-2D2E-3B1F-F0D6-843AA9341FDE}" dt="2025-02-09T16:43:20.069" v="142" actId="1076"/>
          <ac:cxnSpMkLst>
            <pc:docMk/>
            <pc:sldMk cId="725108678" sldId="474"/>
            <ac:cxnSpMk id="178" creationId="{DD0434A1-C438-C97B-E1A4-E8FB0A116A21}"/>
          </ac:cxnSpMkLst>
        </pc:cxnChg>
        <pc:cxnChg chg="mod">
          <ac:chgData name="Ramaliu, Lusil" userId="S::el47oviw@fauad.fau.de::df858257-e7bb-4649-ab45-6086e1a74821" providerId="AD" clId="Web-{08ADC480-2D2E-3B1F-F0D6-843AA9341FDE}" dt="2025-02-09T16:46:51.005" v="169" actId="14100"/>
          <ac:cxnSpMkLst>
            <pc:docMk/>
            <pc:sldMk cId="725108678" sldId="474"/>
            <ac:cxnSpMk id="182" creationId="{8578D2EE-4066-9832-68B6-180AFF3C7814}"/>
          </ac:cxnSpMkLst>
        </pc:cxnChg>
        <pc:cxnChg chg="mod">
          <ac:chgData name="Ramaliu, Lusil" userId="S::el47oviw@fauad.fau.de::df858257-e7bb-4649-ab45-6086e1a74821" providerId="AD" clId="Web-{08ADC480-2D2E-3B1F-F0D6-843AA9341FDE}" dt="2025-02-09T16:44:05.428" v="149" actId="1076"/>
          <ac:cxnSpMkLst>
            <pc:docMk/>
            <pc:sldMk cId="725108678" sldId="474"/>
            <ac:cxnSpMk id="185" creationId="{80959177-1F7C-5E90-128E-AF929E0382B3}"/>
          </ac:cxnSpMkLst>
        </pc:cxnChg>
        <pc:cxnChg chg="mod">
          <ac:chgData name="Ramaliu, Lusil" userId="S::el47oviw@fauad.fau.de::df858257-e7bb-4649-ab45-6086e1a74821" providerId="AD" clId="Web-{08ADC480-2D2E-3B1F-F0D6-843AA9341FDE}" dt="2025-02-09T16:46:19.239" v="166" actId="1076"/>
          <ac:cxnSpMkLst>
            <pc:docMk/>
            <pc:sldMk cId="725108678" sldId="474"/>
            <ac:cxnSpMk id="188" creationId="{3212E735-8FFE-3CF3-2D21-4723D2B263BF}"/>
          </ac:cxnSpMkLst>
        </pc:cxnChg>
      </pc:sldChg>
      <pc:sldChg chg="modSp">
        <pc:chgData name="Ramaliu, Lusil" userId="S::el47oviw@fauad.fau.de::df858257-e7bb-4649-ab45-6086e1a74821" providerId="AD" clId="Web-{08ADC480-2D2E-3B1F-F0D6-843AA9341FDE}" dt="2025-02-09T16:17:31.124" v="81" actId="20577"/>
        <pc:sldMkLst>
          <pc:docMk/>
          <pc:sldMk cId="2864180089" sldId="483"/>
        </pc:sldMkLst>
        <pc:spChg chg="mod">
          <ac:chgData name="Ramaliu, Lusil" userId="S::el47oviw@fauad.fau.de::df858257-e7bb-4649-ab45-6086e1a74821" providerId="AD" clId="Web-{08ADC480-2D2E-3B1F-F0D6-843AA9341FDE}" dt="2025-02-09T16:16:11.809" v="70" actId="20577"/>
          <ac:spMkLst>
            <pc:docMk/>
            <pc:sldMk cId="2864180089" sldId="483"/>
            <ac:spMk id="85" creationId="{FF9E8284-6452-8C9D-6CCD-931BD26A393A}"/>
          </ac:spMkLst>
        </pc:spChg>
        <pc:spChg chg="mod">
          <ac:chgData name="Ramaliu, Lusil" userId="S::el47oviw@fauad.fau.de::df858257-e7bb-4649-ab45-6086e1a74821" providerId="AD" clId="Web-{08ADC480-2D2E-3B1F-F0D6-843AA9341FDE}" dt="2025-02-09T16:16:50.953" v="74" actId="14100"/>
          <ac:spMkLst>
            <pc:docMk/>
            <pc:sldMk cId="2864180089" sldId="483"/>
            <ac:spMk id="87" creationId="{FA8BFCB1-5C1D-1724-3936-0CF9EA67EC9A}"/>
          </ac:spMkLst>
        </pc:spChg>
        <pc:spChg chg="mod">
          <ac:chgData name="Ramaliu, Lusil" userId="S::el47oviw@fauad.fau.de::df858257-e7bb-4649-ab45-6086e1a74821" providerId="AD" clId="Web-{08ADC480-2D2E-3B1F-F0D6-843AA9341FDE}" dt="2025-02-09T16:17:20.296" v="78" actId="14100"/>
          <ac:spMkLst>
            <pc:docMk/>
            <pc:sldMk cId="2864180089" sldId="483"/>
            <ac:spMk id="88" creationId="{D86825A5-B85A-6C7E-E9A3-274126F79A63}"/>
          </ac:spMkLst>
        </pc:spChg>
        <pc:spChg chg="mod">
          <ac:chgData name="Ramaliu, Lusil" userId="S::el47oviw@fauad.fau.de::df858257-e7bb-4649-ab45-6086e1a74821" providerId="AD" clId="Web-{08ADC480-2D2E-3B1F-F0D6-843AA9341FDE}" dt="2025-02-09T16:17:31.124" v="81" actId="20577"/>
          <ac:spMkLst>
            <pc:docMk/>
            <pc:sldMk cId="2864180089" sldId="483"/>
            <ac:spMk id="89" creationId="{01AB64F1-2476-E1FC-268B-350AC48CD199}"/>
          </ac:spMkLst>
        </pc:spChg>
      </pc:sldChg>
      <pc:sldChg chg="modSp">
        <pc:chgData name="Ramaliu, Lusil" userId="S::el47oviw@fauad.fau.de::df858257-e7bb-4649-ab45-6086e1a74821" providerId="AD" clId="Web-{08ADC480-2D2E-3B1F-F0D6-843AA9341FDE}" dt="2025-02-09T16:39:03.946" v="129" actId="1076"/>
        <pc:sldMkLst>
          <pc:docMk/>
          <pc:sldMk cId="4016305831" sldId="496"/>
        </pc:sldMkLst>
        <pc:graphicFrameChg chg="mod">
          <ac:chgData name="Ramaliu, Lusil" userId="S::el47oviw@fauad.fau.de::df858257-e7bb-4649-ab45-6086e1a74821" providerId="AD" clId="Web-{08ADC480-2D2E-3B1F-F0D6-843AA9341FDE}" dt="2025-02-09T16:39:03.946" v="129" actId="1076"/>
          <ac:graphicFrameMkLst>
            <pc:docMk/>
            <pc:sldMk cId="4016305831" sldId="496"/>
            <ac:graphicFrameMk id="4" creationId="{A1136522-C05E-5CDE-8645-5D8AAAEA283D}"/>
          </ac:graphicFrameMkLst>
        </pc:graphicFrameChg>
      </pc:sldChg>
      <pc:sldChg chg="addSp delSp modSp">
        <pc:chgData name="Ramaliu, Lusil" userId="S::el47oviw@fauad.fau.de::df858257-e7bb-4649-ab45-6086e1a74821" providerId="AD" clId="Web-{08ADC480-2D2E-3B1F-F0D6-843AA9341FDE}" dt="2025-02-09T16:36:15.182" v="128" actId="1076"/>
        <pc:sldMkLst>
          <pc:docMk/>
          <pc:sldMk cId="372179296" sldId="505"/>
        </pc:sldMkLst>
        <pc:spChg chg="mod">
          <ac:chgData name="Ramaliu, Lusil" userId="S::el47oviw@fauad.fau.de::df858257-e7bb-4649-ab45-6086e1a74821" providerId="AD" clId="Web-{08ADC480-2D2E-3B1F-F0D6-843AA9341FDE}" dt="2025-02-09T16:36:15.182" v="128" actId="1076"/>
          <ac:spMkLst>
            <pc:docMk/>
            <pc:sldMk cId="372179296" sldId="505"/>
            <ac:spMk id="3" creationId="{E865A1F7-C671-EE70-A139-2D2C1FC0F731}"/>
          </ac:spMkLst>
        </pc:spChg>
        <pc:graphicFrameChg chg="add mod modGraphic">
          <ac:chgData name="Ramaliu, Lusil" userId="S::el47oviw@fauad.fau.de::df858257-e7bb-4649-ab45-6086e1a74821" providerId="AD" clId="Web-{08ADC480-2D2E-3B1F-F0D6-843AA9341FDE}" dt="2025-02-09T16:32:51.387" v="122" actId="1076"/>
          <ac:graphicFrameMkLst>
            <pc:docMk/>
            <pc:sldMk cId="372179296" sldId="505"/>
            <ac:graphicFrameMk id="20" creationId="{8978A752-262B-A5C2-1412-F1B65F8E049D}"/>
          </ac:graphicFrameMkLst>
        </pc:graphicFrameChg>
      </pc:sldChg>
      <pc:sldChg chg="addSp delSp modSp">
        <pc:chgData name="Ramaliu, Lusil" userId="S::el47oviw@fauad.fau.de::df858257-e7bb-4649-ab45-6086e1a74821" providerId="AD" clId="Web-{08ADC480-2D2E-3B1F-F0D6-843AA9341FDE}" dt="2025-02-09T16:14:56.465" v="68"/>
        <pc:sldMkLst>
          <pc:docMk/>
          <pc:sldMk cId="2563898755" sldId="507"/>
        </pc:sldMkLst>
        <pc:spChg chg="mod">
          <ac:chgData name="Ramaliu, Lusil" userId="S::el47oviw@fauad.fau.de::df858257-e7bb-4649-ab45-6086e1a74821" providerId="AD" clId="Web-{08ADC480-2D2E-3B1F-F0D6-843AA9341FDE}" dt="2025-02-09T16:14:16.606" v="65" actId="1076"/>
          <ac:spMkLst>
            <pc:docMk/>
            <pc:sldMk cId="2563898755" sldId="507"/>
            <ac:spMk id="3" creationId="{F841A121-6C99-F623-35A7-19F1073C8951}"/>
          </ac:spMkLst>
        </pc:spChg>
        <pc:graphicFrameChg chg="add mod modGraphic">
          <ac:chgData name="Ramaliu, Lusil" userId="S::el47oviw@fauad.fau.de::df858257-e7bb-4649-ab45-6086e1a74821" providerId="AD" clId="Web-{08ADC480-2D2E-3B1F-F0D6-843AA9341FDE}" dt="2025-02-09T16:14:56.465" v="68"/>
          <ac:graphicFrameMkLst>
            <pc:docMk/>
            <pc:sldMk cId="2563898755" sldId="507"/>
            <ac:graphicFrameMk id="13" creationId="{3292964A-A664-074B-E854-086D95063E61}"/>
          </ac:graphicFrameMkLst>
        </pc:graphicFrameChg>
      </pc:sldChg>
    </pc:docChg>
  </pc:docChgLst>
  <pc:docChgLst>
    <pc:chgData name="Ungefug, Julia" userId="S::da73lodu@fauad.fau.de::5380b9a1-164a-48a2-a3ca-dd4c97c9dffe" providerId="AD" clId="Web-{D6C9DCE5-E19C-4530-8709-0B08F028FDDF}"/>
    <pc:docChg chg="modSld sldOrd">
      <pc:chgData name="Ungefug, Julia" userId="S::da73lodu@fauad.fau.de::5380b9a1-164a-48a2-a3ca-dd4c97c9dffe" providerId="AD" clId="Web-{D6C9DCE5-E19C-4530-8709-0B08F028FDDF}" dt="2025-02-03T17:07:59.855" v="32" actId="20577"/>
      <pc:docMkLst>
        <pc:docMk/>
      </pc:docMkLst>
      <pc:sldChg chg="ord">
        <pc:chgData name="Ungefug, Julia" userId="S::da73lodu@fauad.fau.de::5380b9a1-164a-48a2-a3ca-dd4c97c9dffe" providerId="AD" clId="Web-{D6C9DCE5-E19C-4530-8709-0B08F028FDDF}" dt="2025-02-03T17:00:23.338" v="0"/>
        <pc:sldMkLst>
          <pc:docMk/>
          <pc:sldMk cId="1636383985" sldId="259"/>
        </pc:sldMkLst>
      </pc:sldChg>
      <pc:sldChg chg="modSp">
        <pc:chgData name="Ungefug, Julia" userId="S::da73lodu@fauad.fau.de::5380b9a1-164a-48a2-a3ca-dd4c97c9dffe" providerId="AD" clId="Web-{D6C9DCE5-E19C-4530-8709-0B08F028FDDF}" dt="2025-02-03T17:07:59.855" v="32" actId="20577"/>
        <pc:sldMkLst>
          <pc:docMk/>
          <pc:sldMk cId="467400418" sldId="465"/>
        </pc:sldMkLst>
        <pc:spChg chg="mod">
          <ac:chgData name="Ungefug, Julia" userId="S::da73lodu@fauad.fau.de::5380b9a1-164a-48a2-a3ca-dd4c97c9dffe" providerId="AD" clId="Web-{D6C9DCE5-E19C-4530-8709-0B08F028FDDF}" dt="2025-02-03T17:07:59.855" v="32" actId="20577"/>
          <ac:spMkLst>
            <pc:docMk/>
            <pc:sldMk cId="467400418" sldId="465"/>
            <ac:spMk id="29" creationId="{D28A7B37-37CE-6B96-8CEF-A638723E5607}"/>
          </ac:spMkLst>
        </pc:spChg>
      </pc:sldChg>
      <pc:sldChg chg="modSp">
        <pc:chgData name="Ungefug, Julia" userId="S::da73lodu@fauad.fau.de::5380b9a1-164a-48a2-a3ca-dd4c97c9dffe" providerId="AD" clId="Web-{D6C9DCE5-E19C-4530-8709-0B08F028FDDF}" dt="2025-02-03T17:01:59.779" v="2" actId="1076"/>
        <pc:sldMkLst>
          <pc:docMk/>
          <pc:sldMk cId="3971518318" sldId="466"/>
        </pc:sldMkLst>
      </pc:sldChg>
    </pc:docChg>
  </pc:docChgLst>
  <pc:docChgLst>
    <pc:chgData name="Ramaliu, Lusil" userId="S::el47oviw@fauad.fau.de::df858257-e7bb-4649-ab45-6086e1a74821" providerId="AD" clId="Web-{8ED41BDD-F766-6FF3-1D81-CFC9DA86E7DF}"/>
    <pc:docChg chg="modSld">
      <pc:chgData name="Ramaliu, Lusil" userId="S::el47oviw@fauad.fau.de::df858257-e7bb-4649-ab45-6086e1a74821" providerId="AD" clId="Web-{8ED41BDD-F766-6FF3-1D81-CFC9DA86E7DF}" dt="2025-02-09T12:08:06.510" v="75"/>
      <pc:docMkLst>
        <pc:docMk/>
      </pc:docMkLst>
      <pc:sldChg chg="modSp">
        <pc:chgData name="Ramaliu, Lusil" userId="S::el47oviw@fauad.fau.de::df858257-e7bb-4649-ab45-6086e1a74821" providerId="AD" clId="Web-{8ED41BDD-F766-6FF3-1D81-CFC9DA86E7DF}" dt="2025-02-09T12:05:02.928" v="10" actId="20577"/>
        <pc:sldMkLst>
          <pc:docMk/>
          <pc:sldMk cId="2121009485" sldId="479"/>
        </pc:sldMkLst>
        <pc:spChg chg="mod">
          <ac:chgData name="Ramaliu, Lusil" userId="S::el47oviw@fauad.fau.de::df858257-e7bb-4649-ab45-6086e1a74821" providerId="AD" clId="Web-{8ED41BDD-F766-6FF3-1D81-CFC9DA86E7DF}" dt="2025-02-09T12:05:02.928" v="10" actId="20577"/>
          <ac:spMkLst>
            <pc:docMk/>
            <pc:sldMk cId="2121009485" sldId="479"/>
            <ac:spMk id="8" creationId="{3512026F-1F96-AEB3-8221-DD1DECCB344B}"/>
          </ac:spMkLst>
        </pc:spChg>
      </pc:sldChg>
      <pc:sldChg chg="modSp">
        <pc:chgData name="Ramaliu, Lusil" userId="S::el47oviw@fauad.fau.de::df858257-e7bb-4649-ab45-6086e1a74821" providerId="AD" clId="Web-{8ED41BDD-F766-6FF3-1D81-CFC9DA86E7DF}" dt="2025-02-09T12:08:06.510" v="75"/>
        <pc:sldMkLst>
          <pc:docMk/>
          <pc:sldMk cId="2563898755" sldId="507"/>
        </pc:sldMkLst>
      </pc:sldChg>
    </pc:docChg>
  </pc:docChgLst>
  <pc:docChgLst>
    <pc:chgData name="Ungefug, Julia" userId="S::da73lodu@fauad.fau.de::5380b9a1-164a-48a2-a3ca-dd4c97c9dffe" providerId="AD" clId="Web-{618A3EE9-0A98-45A8-BE25-D7BEC61F13AA}"/>
    <pc:docChg chg="modSld">
      <pc:chgData name="Ungefug, Julia" userId="S::da73lodu@fauad.fau.de::5380b9a1-164a-48a2-a3ca-dd4c97c9dffe" providerId="AD" clId="Web-{618A3EE9-0A98-45A8-BE25-D7BEC61F13AA}" dt="2025-02-07T11:08:42.527" v="68" actId="14100"/>
      <pc:docMkLst>
        <pc:docMk/>
      </pc:docMkLst>
      <pc:sldChg chg="addSp delSp modSp">
        <pc:chgData name="Ungefug, Julia" userId="S::da73lodu@fauad.fau.de::5380b9a1-164a-48a2-a3ca-dd4c97c9dffe" providerId="AD" clId="Web-{618A3EE9-0A98-45A8-BE25-D7BEC61F13AA}" dt="2025-02-07T11:08:42.527" v="68" actId="14100"/>
        <pc:sldMkLst>
          <pc:docMk/>
          <pc:sldMk cId="2864180089" sldId="483"/>
        </pc:sldMkLst>
        <pc:spChg chg="mod">
          <ac:chgData name="Ungefug, Julia" userId="S::da73lodu@fauad.fau.de::5380b9a1-164a-48a2-a3ca-dd4c97c9dffe" providerId="AD" clId="Web-{618A3EE9-0A98-45A8-BE25-D7BEC61F13AA}" dt="2025-02-07T11:07:31.790" v="51" actId="1076"/>
          <ac:spMkLst>
            <pc:docMk/>
            <pc:sldMk cId="2864180089" sldId="483"/>
            <ac:spMk id="2" creationId="{B2F82746-DA39-3672-6617-79C95DC9A564}"/>
          </ac:spMkLst>
        </pc:spChg>
        <pc:spChg chg="mod">
          <ac:chgData name="Ungefug, Julia" userId="S::da73lodu@fauad.fau.de::5380b9a1-164a-48a2-a3ca-dd4c97c9dffe" providerId="AD" clId="Web-{618A3EE9-0A98-45A8-BE25-D7BEC61F13AA}" dt="2025-02-07T11:07:31.822" v="52" actId="1076"/>
          <ac:spMkLst>
            <pc:docMk/>
            <pc:sldMk cId="2864180089" sldId="483"/>
            <ac:spMk id="3" creationId="{5016AE16-EDF2-1B2B-CB84-E911281FFEB4}"/>
          </ac:spMkLst>
        </pc:spChg>
        <pc:spChg chg="mod">
          <ac:chgData name="Ungefug, Julia" userId="S::da73lodu@fauad.fau.de::5380b9a1-164a-48a2-a3ca-dd4c97c9dffe" providerId="AD" clId="Web-{618A3EE9-0A98-45A8-BE25-D7BEC61F13AA}" dt="2025-02-07T11:07:31.103" v="35" actId="1076"/>
          <ac:spMkLst>
            <pc:docMk/>
            <pc:sldMk cId="2864180089" sldId="483"/>
            <ac:spMk id="4" creationId="{30F094CC-2866-B8E6-2352-DA8443B95A42}"/>
          </ac:spMkLst>
        </pc:spChg>
        <pc:spChg chg="mod">
          <ac:chgData name="Ungefug, Julia" userId="S::da73lodu@fauad.fau.de::5380b9a1-164a-48a2-a3ca-dd4c97c9dffe" providerId="AD" clId="Web-{618A3EE9-0A98-45A8-BE25-D7BEC61F13AA}" dt="2025-02-07T11:07:31.150" v="36" actId="1076"/>
          <ac:spMkLst>
            <pc:docMk/>
            <pc:sldMk cId="2864180089" sldId="483"/>
            <ac:spMk id="5" creationId="{B826E870-23B7-FFA6-D8AC-F942A4E3B855}"/>
          </ac:spMkLst>
        </pc:spChg>
        <pc:spChg chg="mod">
          <ac:chgData name="Ungefug, Julia" userId="S::da73lodu@fauad.fau.de::5380b9a1-164a-48a2-a3ca-dd4c97c9dffe" providerId="AD" clId="Web-{618A3EE9-0A98-45A8-BE25-D7BEC61F13AA}" dt="2025-02-07T11:07:31.244" v="37" actId="1076"/>
          <ac:spMkLst>
            <pc:docMk/>
            <pc:sldMk cId="2864180089" sldId="483"/>
            <ac:spMk id="7" creationId="{D1315991-116E-6A8B-CFB4-8BB03396D51F}"/>
          </ac:spMkLst>
        </pc:spChg>
        <pc:spChg chg="mod">
          <ac:chgData name="Ungefug, Julia" userId="S::da73lodu@fauad.fau.de::5380b9a1-164a-48a2-a3ca-dd4c97c9dffe" providerId="AD" clId="Web-{618A3EE9-0A98-45A8-BE25-D7BEC61F13AA}" dt="2025-02-07T11:07:30.040" v="14" actId="1076"/>
          <ac:spMkLst>
            <pc:docMk/>
            <pc:sldMk cId="2864180089" sldId="483"/>
            <ac:spMk id="8" creationId="{61A63363-35FD-4368-4803-960D7CFD5983}"/>
          </ac:spMkLst>
        </pc:spChg>
        <pc:spChg chg="mod">
          <ac:chgData name="Ungefug, Julia" userId="S::da73lodu@fauad.fau.de::5380b9a1-164a-48a2-a3ca-dd4c97c9dffe" providerId="AD" clId="Web-{618A3EE9-0A98-45A8-BE25-D7BEC61F13AA}" dt="2025-02-07T11:07:31.869" v="53" actId="1076"/>
          <ac:spMkLst>
            <pc:docMk/>
            <pc:sldMk cId="2864180089" sldId="483"/>
            <ac:spMk id="10" creationId="{884A65F9-BC52-7BC6-9793-E5E73FE74829}"/>
          </ac:spMkLst>
        </pc:spChg>
        <pc:spChg chg="mod">
          <ac:chgData name="Ungefug, Julia" userId="S::da73lodu@fauad.fau.de::5380b9a1-164a-48a2-a3ca-dd4c97c9dffe" providerId="AD" clId="Web-{618A3EE9-0A98-45A8-BE25-D7BEC61F13AA}" dt="2025-02-07T11:07:30.134" v="16" actId="1076"/>
          <ac:spMkLst>
            <pc:docMk/>
            <pc:sldMk cId="2864180089" sldId="483"/>
            <ac:spMk id="11" creationId="{6CF0B7C3-55C1-C885-638B-4F80FF87CF6E}"/>
          </ac:spMkLst>
        </pc:spChg>
        <pc:spChg chg="mod">
          <ac:chgData name="Ungefug, Julia" userId="S::da73lodu@fauad.fau.de::5380b9a1-164a-48a2-a3ca-dd4c97c9dffe" providerId="AD" clId="Web-{618A3EE9-0A98-45A8-BE25-D7BEC61F13AA}" dt="2025-02-07T11:07:30.087" v="15" actId="1076"/>
          <ac:spMkLst>
            <pc:docMk/>
            <pc:sldMk cId="2864180089" sldId="483"/>
            <ac:spMk id="12" creationId="{F0F59FA5-6CE6-F0A5-87CB-AE2CCDC52921}"/>
          </ac:spMkLst>
        </pc:spChg>
        <pc:spChg chg="mod">
          <ac:chgData name="Ungefug, Julia" userId="S::da73lodu@fauad.fau.de::5380b9a1-164a-48a2-a3ca-dd4c97c9dffe" providerId="AD" clId="Web-{618A3EE9-0A98-45A8-BE25-D7BEC61F13AA}" dt="2025-02-07T11:07:30.165" v="17" actId="1076"/>
          <ac:spMkLst>
            <pc:docMk/>
            <pc:sldMk cId="2864180089" sldId="483"/>
            <ac:spMk id="13" creationId="{5011616D-2427-BF04-2D0F-38947048DEDD}"/>
          </ac:spMkLst>
        </pc:spChg>
        <pc:spChg chg="mod">
          <ac:chgData name="Ungefug, Julia" userId="S::da73lodu@fauad.fau.de::5380b9a1-164a-48a2-a3ca-dd4c97c9dffe" providerId="AD" clId="Web-{618A3EE9-0A98-45A8-BE25-D7BEC61F13AA}" dt="2025-02-07T11:07:31.290" v="38" actId="1076"/>
          <ac:spMkLst>
            <pc:docMk/>
            <pc:sldMk cId="2864180089" sldId="483"/>
            <ac:spMk id="17" creationId="{83376EF8-27DE-952F-5EAD-D852BD4E7F0F}"/>
          </ac:spMkLst>
        </pc:spChg>
        <pc:spChg chg="mod">
          <ac:chgData name="Ungefug, Julia" userId="S::da73lodu@fauad.fau.de::5380b9a1-164a-48a2-a3ca-dd4c97c9dffe" providerId="AD" clId="Web-{618A3EE9-0A98-45A8-BE25-D7BEC61F13AA}" dt="2025-02-07T11:07:31.900" v="54" actId="1076"/>
          <ac:spMkLst>
            <pc:docMk/>
            <pc:sldMk cId="2864180089" sldId="483"/>
            <ac:spMk id="18" creationId="{5FAAE6B0-24FB-51E0-A043-A0294E25C5F3}"/>
          </ac:spMkLst>
        </pc:spChg>
        <pc:spChg chg="mod">
          <ac:chgData name="Ungefug, Julia" userId="S::da73lodu@fauad.fau.de::5380b9a1-164a-48a2-a3ca-dd4c97c9dffe" providerId="AD" clId="Web-{618A3EE9-0A98-45A8-BE25-D7BEC61F13AA}" dt="2025-02-07T11:07:31.947" v="55" actId="1076"/>
          <ac:spMkLst>
            <pc:docMk/>
            <pc:sldMk cId="2864180089" sldId="483"/>
            <ac:spMk id="19" creationId="{3A29AD7B-F36F-8D74-F29C-AFD0139F4725}"/>
          </ac:spMkLst>
        </pc:spChg>
        <pc:spChg chg="mod">
          <ac:chgData name="Ungefug, Julia" userId="S::da73lodu@fauad.fau.de::5380b9a1-164a-48a2-a3ca-dd4c97c9dffe" providerId="AD" clId="Web-{618A3EE9-0A98-45A8-BE25-D7BEC61F13AA}" dt="2025-02-07T11:07:31.384" v="39" actId="1076"/>
          <ac:spMkLst>
            <pc:docMk/>
            <pc:sldMk cId="2864180089" sldId="483"/>
            <ac:spMk id="20" creationId="{F1324E2D-9DD8-1824-3A2E-0F3F9A081C06}"/>
          </ac:spMkLst>
        </pc:spChg>
        <pc:spChg chg="mod">
          <ac:chgData name="Ungefug, Julia" userId="S::da73lodu@fauad.fau.de::5380b9a1-164a-48a2-a3ca-dd4c97c9dffe" providerId="AD" clId="Web-{618A3EE9-0A98-45A8-BE25-D7BEC61F13AA}" dt="2025-02-07T11:07:31.978" v="56" actId="1076"/>
          <ac:spMkLst>
            <pc:docMk/>
            <pc:sldMk cId="2864180089" sldId="483"/>
            <ac:spMk id="22" creationId="{C341B7A2-C1E8-02C3-04F3-42BF60AF8417}"/>
          </ac:spMkLst>
        </pc:spChg>
        <pc:spChg chg="mod">
          <ac:chgData name="Ungefug, Julia" userId="S::da73lodu@fauad.fau.de::5380b9a1-164a-48a2-a3ca-dd4c97c9dffe" providerId="AD" clId="Web-{618A3EE9-0A98-45A8-BE25-D7BEC61F13AA}" dt="2025-02-07T11:07:31.415" v="40" actId="1076"/>
          <ac:spMkLst>
            <pc:docMk/>
            <pc:sldMk cId="2864180089" sldId="483"/>
            <ac:spMk id="24" creationId="{963A26D9-B63E-B6A2-3203-617813D950E5}"/>
          </ac:spMkLst>
        </pc:spChg>
        <pc:spChg chg="topLvl">
          <ac:chgData name="Ungefug, Julia" userId="S::da73lodu@fauad.fau.de::5380b9a1-164a-48a2-a3ca-dd4c97c9dffe" providerId="AD" clId="Web-{618A3EE9-0A98-45A8-BE25-D7BEC61F13AA}" dt="2025-02-07T11:08:31.527" v="66"/>
          <ac:spMkLst>
            <pc:docMk/>
            <pc:sldMk cId="2864180089" sldId="483"/>
            <ac:spMk id="27" creationId="{E6F3B608-BB78-CB99-92B1-7B0A813452AB}"/>
          </ac:spMkLst>
        </pc:spChg>
        <pc:spChg chg="mod topLvl">
          <ac:chgData name="Ungefug, Julia" userId="S::da73lodu@fauad.fau.de::5380b9a1-164a-48a2-a3ca-dd4c97c9dffe" providerId="AD" clId="Web-{618A3EE9-0A98-45A8-BE25-D7BEC61F13AA}" dt="2025-02-07T11:08:42.527" v="68" actId="14100"/>
          <ac:spMkLst>
            <pc:docMk/>
            <pc:sldMk cId="2864180089" sldId="483"/>
            <ac:spMk id="28" creationId="{C1741262-D77F-9C70-A81D-B9FED8A93483}"/>
          </ac:spMkLst>
        </pc:spChg>
        <pc:spChg chg="mod">
          <ac:chgData name="Ungefug, Julia" userId="S::da73lodu@fauad.fau.de::5380b9a1-164a-48a2-a3ca-dd4c97c9dffe" providerId="AD" clId="Web-{618A3EE9-0A98-45A8-BE25-D7BEC61F13AA}" dt="2025-02-07T11:07:30.337" v="21" actId="1076"/>
          <ac:spMkLst>
            <pc:docMk/>
            <pc:sldMk cId="2864180089" sldId="483"/>
            <ac:spMk id="34" creationId="{DDB34A73-EE11-8F26-9187-B03FCC9242B6}"/>
          </ac:spMkLst>
        </pc:spChg>
        <pc:spChg chg="mod">
          <ac:chgData name="Ungefug, Julia" userId="S::da73lodu@fauad.fau.de::5380b9a1-164a-48a2-a3ca-dd4c97c9dffe" providerId="AD" clId="Web-{618A3EE9-0A98-45A8-BE25-D7BEC61F13AA}" dt="2025-02-07T11:07:30.369" v="22" actId="1076"/>
          <ac:spMkLst>
            <pc:docMk/>
            <pc:sldMk cId="2864180089" sldId="483"/>
            <ac:spMk id="48" creationId="{1A75E6FE-530C-FD77-CB78-C56858414E73}"/>
          </ac:spMkLst>
        </pc:spChg>
        <pc:spChg chg="mod">
          <ac:chgData name="Ungefug, Julia" userId="S::da73lodu@fauad.fau.de::5380b9a1-164a-48a2-a3ca-dd4c97c9dffe" providerId="AD" clId="Web-{618A3EE9-0A98-45A8-BE25-D7BEC61F13AA}" dt="2025-02-07T11:07:29.884" v="10" actId="1076"/>
          <ac:spMkLst>
            <pc:docMk/>
            <pc:sldMk cId="2864180089" sldId="483"/>
            <ac:spMk id="66" creationId="{6216C67A-6141-60BA-EBEC-1DAC42D47311}"/>
          </ac:spMkLst>
        </pc:spChg>
        <pc:spChg chg="mod">
          <ac:chgData name="Ungefug, Julia" userId="S::da73lodu@fauad.fau.de::5380b9a1-164a-48a2-a3ca-dd4c97c9dffe" providerId="AD" clId="Web-{618A3EE9-0A98-45A8-BE25-D7BEC61F13AA}" dt="2025-02-07T11:07:29.931" v="11" actId="1076"/>
          <ac:spMkLst>
            <pc:docMk/>
            <pc:sldMk cId="2864180089" sldId="483"/>
            <ac:spMk id="67" creationId="{8B520AA7-127C-1645-CE03-1822AF684772}"/>
          </ac:spMkLst>
        </pc:spChg>
        <pc:spChg chg="mod">
          <ac:chgData name="Ungefug, Julia" userId="S::da73lodu@fauad.fau.de::5380b9a1-164a-48a2-a3ca-dd4c97c9dffe" providerId="AD" clId="Web-{618A3EE9-0A98-45A8-BE25-D7BEC61F13AA}" dt="2025-02-07T11:07:29.962" v="12" actId="1076"/>
          <ac:spMkLst>
            <pc:docMk/>
            <pc:sldMk cId="2864180089" sldId="483"/>
            <ac:spMk id="68" creationId="{71A9F199-C821-35AB-F355-1803EBE4F6F3}"/>
          </ac:spMkLst>
        </pc:spChg>
        <pc:spChg chg="mod">
          <ac:chgData name="Ungefug, Julia" userId="S::da73lodu@fauad.fau.de::5380b9a1-164a-48a2-a3ca-dd4c97c9dffe" providerId="AD" clId="Web-{618A3EE9-0A98-45A8-BE25-D7BEC61F13AA}" dt="2025-02-07T11:07:29.994" v="13" actId="1076"/>
          <ac:spMkLst>
            <pc:docMk/>
            <pc:sldMk cId="2864180089" sldId="483"/>
            <ac:spMk id="69" creationId="{18429E9C-FA29-4C06-D034-AC93727717C6}"/>
          </ac:spMkLst>
        </pc:spChg>
        <pc:spChg chg="mod">
          <ac:chgData name="Ungefug, Julia" userId="S::da73lodu@fauad.fau.de::5380b9a1-164a-48a2-a3ca-dd4c97c9dffe" providerId="AD" clId="Web-{618A3EE9-0A98-45A8-BE25-D7BEC61F13AA}" dt="2025-02-07T11:07:30.634" v="26" actId="1076"/>
          <ac:spMkLst>
            <pc:docMk/>
            <pc:sldMk cId="2864180089" sldId="483"/>
            <ac:spMk id="70" creationId="{3F96CE80-12D3-3EAF-5A11-DA180DED27B0}"/>
          </ac:spMkLst>
        </pc:spChg>
        <pc:spChg chg="mod">
          <ac:chgData name="Ungefug, Julia" userId="S::da73lodu@fauad.fau.de::5380b9a1-164a-48a2-a3ca-dd4c97c9dffe" providerId="AD" clId="Web-{618A3EE9-0A98-45A8-BE25-D7BEC61F13AA}" dt="2025-02-07T11:07:30.681" v="27" actId="1076"/>
          <ac:spMkLst>
            <pc:docMk/>
            <pc:sldMk cId="2864180089" sldId="483"/>
            <ac:spMk id="71" creationId="{2390A71D-204F-277D-C5F5-4BB49E21B986}"/>
          </ac:spMkLst>
        </pc:spChg>
        <pc:spChg chg="mod">
          <ac:chgData name="Ungefug, Julia" userId="S::da73lodu@fauad.fau.de::5380b9a1-164a-48a2-a3ca-dd4c97c9dffe" providerId="AD" clId="Web-{618A3EE9-0A98-45A8-BE25-D7BEC61F13AA}" dt="2025-02-07T11:07:30.728" v="28" actId="1076"/>
          <ac:spMkLst>
            <pc:docMk/>
            <pc:sldMk cId="2864180089" sldId="483"/>
            <ac:spMk id="72" creationId="{81C208C8-830A-70C2-A60D-0858B4FEC77A}"/>
          </ac:spMkLst>
        </pc:spChg>
        <pc:spChg chg="mod">
          <ac:chgData name="Ungefug, Julia" userId="S::da73lodu@fauad.fau.de::5380b9a1-164a-48a2-a3ca-dd4c97c9dffe" providerId="AD" clId="Web-{618A3EE9-0A98-45A8-BE25-D7BEC61F13AA}" dt="2025-02-07T11:07:30.759" v="29" actId="1076"/>
          <ac:spMkLst>
            <pc:docMk/>
            <pc:sldMk cId="2864180089" sldId="483"/>
            <ac:spMk id="73" creationId="{646BD4A1-441E-BD3F-A47B-725868FD8FF7}"/>
          </ac:spMkLst>
        </pc:spChg>
        <pc:spChg chg="mod">
          <ac:chgData name="Ungefug, Julia" userId="S::da73lodu@fauad.fau.de::5380b9a1-164a-48a2-a3ca-dd4c97c9dffe" providerId="AD" clId="Web-{618A3EE9-0A98-45A8-BE25-D7BEC61F13AA}" dt="2025-02-07T11:07:29.853" v="9" actId="1076"/>
          <ac:spMkLst>
            <pc:docMk/>
            <pc:sldMk cId="2864180089" sldId="483"/>
            <ac:spMk id="74" creationId="{BB45292A-EDAC-8570-901A-2F1D716DA074}"/>
          </ac:spMkLst>
        </pc:spChg>
        <pc:spChg chg="mod">
          <ac:chgData name="Ungefug, Julia" userId="S::da73lodu@fauad.fau.de::5380b9a1-164a-48a2-a3ca-dd4c97c9dffe" providerId="AD" clId="Web-{618A3EE9-0A98-45A8-BE25-D7BEC61F13AA}" dt="2025-02-07T11:07:30.587" v="25" actId="1076"/>
          <ac:spMkLst>
            <pc:docMk/>
            <pc:sldMk cId="2864180089" sldId="483"/>
            <ac:spMk id="75" creationId="{77068C2E-24FD-BD6D-B36F-2F3BFAEB1689}"/>
          </ac:spMkLst>
        </pc:spChg>
        <pc:spChg chg="mod">
          <ac:chgData name="Ungefug, Julia" userId="S::da73lodu@fauad.fau.de::5380b9a1-164a-48a2-a3ca-dd4c97c9dffe" providerId="AD" clId="Web-{618A3EE9-0A98-45A8-BE25-D7BEC61F13AA}" dt="2025-02-07T11:07:31.650" v="47" actId="1076"/>
          <ac:spMkLst>
            <pc:docMk/>
            <pc:sldMk cId="2864180089" sldId="483"/>
            <ac:spMk id="85" creationId="{FF9E8284-6452-8C9D-6CCD-931BD26A393A}"/>
          </ac:spMkLst>
        </pc:spChg>
        <pc:spChg chg="mod">
          <ac:chgData name="Ungefug, Julia" userId="S::da73lodu@fauad.fau.de::5380b9a1-164a-48a2-a3ca-dd4c97c9dffe" providerId="AD" clId="Web-{618A3EE9-0A98-45A8-BE25-D7BEC61F13AA}" dt="2025-02-07T11:07:31.681" v="48" actId="1076"/>
          <ac:spMkLst>
            <pc:docMk/>
            <pc:sldMk cId="2864180089" sldId="483"/>
            <ac:spMk id="87" creationId="{FA8BFCB1-5C1D-1724-3936-0CF9EA67EC9A}"/>
          </ac:spMkLst>
        </pc:spChg>
        <pc:spChg chg="mod">
          <ac:chgData name="Ungefug, Julia" userId="S::da73lodu@fauad.fau.de::5380b9a1-164a-48a2-a3ca-dd4c97c9dffe" providerId="AD" clId="Web-{618A3EE9-0A98-45A8-BE25-D7BEC61F13AA}" dt="2025-02-07T11:07:31.712" v="49" actId="1076"/>
          <ac:spMkLst>
            <pc:docMk/>
            <pc:sldMk cId="2864180089" sldId="483"/>
            <ac:spMk id="88" creationId="{D86825A5-B85A-6C7E-E9A3-274126F79A63}"/>
          </ac:spMkLst>
        </pc:spChg>
        <pc:spChg chg="mod">
          <ac:chgData name="Ungefug, Julia" userId="S::da73lodu@fauad.fau.de::5380b9a1-164a-48a2-a3ca-dd4c97c9dffe" providerId="AD" clId="Web-{618A3EE9-0A98-45A8-BE25-D7BEC61F13AA}" dt="2025-02-07T11:07:31.759" v="50" actId="1076"/>
          <ac:spMkLst>
            <pc:docMk/>
            <pc:sldMk cId="2864180089" sldId="483"/>
            <ac:spMk id="89" creationId="{01AB64F1-2476-E1FC-268B-350AC48CD199}"/>
          </ac:spMkLst>
        </pc:spChg>
        <pc:grpChg chg="mod">
          <ac:chgData name="Ungefug, Julia" userId="S::da73lodu@fauad.fau.de::5380b9a1-164a-48a2-a3ca-dd4c97c9dffe" providerId="AD" clId="Web-{618A3EE9-0A98-45A8-BE25-D7BEC61F13AA}" dt="2025-02-07T11:07:30.212" v="18" actId="1076"/>
          <ac:grpSpMkLst>
            <pc:docMk/>
            <pc:sldMk cId="2864180089" sldId="483"/>
            <ac:grpSpMk id="45" creationId="{A71C8580-FE54-1911-9567-94B1B9D98090}"/>
          </ac:grpSpMkLst>
        </pc:grpChg>
        <pc:grpChg chg="mod">
          <ac:chgData name="Ungefug, Julia" userId="S::da73lodu@fauad.fau.de::5380b9a1-164a-48a2-a3ca-dd4c97c9dffe" providerId="AD" clId="Web-{618A3EE9-0A98-45A8-BE25-D7BEC61F13AA}" dt="2025-02-07T11:07:30.259" v="19" actId="1076"/>
          <ac:grpSpMkLst>
            <pc:docMk/>
            <pc:sldMk cId="2864180089" sldId="483"/>
            <ac:grpSpMk id="46" creationId="{F335269D-5FBC-881F-0A92-B4980C57BC7C}"/>
          </ac:grpSpMkLst>
        </pc:grpChg>
        <pc:grpChg chg="mod">
          <ac:chgData name="Ungefug, Julia" userId="S::da73lodu@fauad.fau.de::5380b9a1-164a-48a2-a3ca-dd4c97c9dffe" providerId="AD" clId="Web-{618A3EE9-0A98-45A8-BE25-D7BEC61F13AA}" dt="2025-02-07T11:07:30.306" v="20" actId="1076"/>
          <ac:grpSpMkLst>
            <pc:docMk/>
            <pc:sldMk cId="2864180089" sldId="483"/>
            <ac:grpSpMk id="47" creationId="{EC627D2A-E9A5-4C4B-8CF4-31818636EFCE}"/>
          </ac:grpSpMkLst>
        </pc:grpChg>
        <pc:grpChg chg="mod">
          <ac:chgData name="Ungefug, Julia" userId="S::da73lodu@fauad.fau.de::5380b9a1-164a-48a2-a3ca-dd4c97c9dffe" providerId="AD" clId="Web-{618A3EE9-0A98-45A8-BE25-D7BEC61F13AA}" dt="2025-02-07T11:07:30.447" v="24" actId="1076"/>
          <ac:grpSpMkLst>
            <pc:docMk/>
            <pc:sldMk cId="2864180089" sldId="483"/>
            <ac:grpSpMk id="52" creationId="{D0AAE7F2-AF2C-7DCC-D328-31C426D8795F}"/>
          </ac:grpSpMkLst>
        </pc:grpChg>
        <pc:grpChg chg="mod">
          <ac:chgData name="Ungefug, Julia" userId="S::da73lodu@fauad.fau.de::5380b9a1-164a-48a2-a3ca-dd4c97c9dffe" providerId="AD" clId="Web-{618A3EE9-0A98-45A8-BE25-D7BEC61F13AA}" dt="2025-02-07T11:07:30.790" v="30" actId="1076"/>
          <ac:grpSpMkLst>
            <pc:docMk/>
            <pc:sldMk cId="2864180089" sldId="483"/>
            <ac:grpSpMk id="54" creationId="{56D6D235-49CD-C856-4BB5-C3372B6D5DDC}"/>
          </ac:grpSpMkLst>
        </pc:grpChg>
        <pc:grpChg chg="mod">
          <ac:chgData name="Ungefug, Julia" userId="S::da73lodu@fauad.fau.de::5380b9a1-164a-48a2-a3ca-dd4c97c9dffe" providerId="AD" clId="Web-{618A3EE9-0A98-45A8-BE25-D7BEC61F13AA}" dt="2025-02-07T11:07:30.853" v="31" actId="1076"/>
          <ac:grpSpMkLst>
            <pc:docMk/>
            <pc:sldMk cId="2864180089" sldId="483"/>
            <ac:grpSpMk id="56" creationId="{F05DEFC1-4A70-D49A-1545-B7F7A271AB4F}"/>
          </ac:grpSpMkLst>
        </pc:grpChg>
        <pc:grpChg chg="mod">
          <ac:chgData name="Ungefug, Julia" userId="S::da73lodu@fauad.fau.de::5380b9a1-164a-48a2-a3ca-dd4c97c9dffe" providerId="AD" clId="Web-{618A3EE9-0A98-45A8-BE25-D7BEC61F13AA}" dt="2025-02-07T11:07:30.962" v="33" actId="1076"/>
          <ac:grpSpMkLst>
            <pc:docMk/>
            <pc:sldMk cId="2864180089" sldId="483"/>
            <ac:grpSpMk id="60" creationId="{ADA9E0A7-89A9-B89A-B484-8A6FABFF57E7}"/>
          </ac:grpSpMkLst>
        </pc:grpChg>
        <pc:grpChg chg="mod">
          <ac:chgData name="Ungefug, Julia" userId="S::da73lodu@fauad.fau.de::5380b9a1-164a-48a2-a3ca-dd4c97c9dffe" providerId="AD" clId="Web-{618A3EE9-0A98-45A8-BE25-D7BEC61F13AA}" dt="2025-02-07T11:07:30.994" v="34" actId="1076"/>
          <ac:grpSpMkLst>
            <pc:docMk/>
            <pc:sldMk cId="2864180089" sldId="483"/>
            <ac:grpSpMk id="62" creationId="{9964F8E6-25C7-9FCA-22FA-5947FE710EDF}"/>
          </ac:grpSpMkLst>
        </pc:grpChg>
        <pc:grpChg chg="mod">
          <ac:chgData name="Ungefug, Julia" userId="S::da73lodu@fauad.fau.de::5380b9a1-164a-48a2-a3ca-dd4c97c9dffe" providerId="AD" clId="Web-{618A3EE9-0A98-45A8-BE25-D7BEC61F13AA}" dt="2025-02-07T11:07:30.415" v="23" actId="1076"/>
          <ac:grpSpMkLst>
            <pc:docMk/>
            <pc:sldMk cId="2864180089" sldId="483"/>
            <ac:grpSpMk id="65" creationId="{45FABDDA-645D-B850-DF54-7DE3AE342B80}"/>
          </ac:grpSpMkLst>
        </pc:grpChg>
        <pc:cxnChg chg="mod">
          <ac:chgData name="Ungefug, Julia" userId="S::da73lodu@fauad.fau.de::5380b9a1-164a-48a2-a3ca-dd4c97c9dffe" providerId="AD" clId="Web-{618A3EE9-0A98-45A8-BE25-D7BEC61F13AA}" dt="2025-02-07T11:07:31.447" v="41" actId="1076"/>
          <ac:cxnSpMkLst>
            <pc:docMk/>
            <pc:sldMk cId="2864180089" sldId="483"/>
            <ac:cxnSpMk id="6" creationId="{D9AF9A9B-4225-BB2E-6E96-AE517DFBEBFB}"/>
          </ac:cxnSpMkLst>
        </pc:cxnChg>
        <pc:cxnChg chg="mod">
          <ac:chgData name="Ungefug, Julia" userId="S::da73lodu@fauad.fau.de::5380b9a1-164a-48a2-a3ca-dd4c97c9dffe" providerId="AD" clId="Web-{618A3EE9-0A98-45A8-BE25-D7BEC61F13AA}" dt="2025-02-07T11:07:31.478" v="42" actId="1076"/>
          <ac:cxnSpMkLst>
            <pc:docMk/>
            <pc:sldMk cId="2864180089" sldId="483"/>
            <ac:cxnSpMk id="9" creationId="{1F5539E3-B3B8-1566-4BE6-28997FECC1DF}"/>
          </ac:cxnSpMkLst>
        </pc:cxnChg>
        <pc:cxnChg chg="mod">
          <ac:chgData name="Ungefug, Julia" userId="S::da73lodu@fauad.fau.de::5380b9a1-164a-48a2-a3ca-dd4c97c9dffe" providerId="AD" clId="Web-{618A3EE9-0A98-45A8-BE25-D7BEC61F13AA}" dt="2025-02-07T11:07:31.509" v="43" actId="1076"/>
          <ac:cxnSpMkLst>
            <pc:docMk/>
            <pc:sldMk cId="2864180089" sldId="483"/>
            <ac:cxnSpMk id="26" creationId="{A48B168C-97F4-3E42-79CC-A64609CF43E0}"/>
          </ac:cxnSpMkLst>
        </pc:cxnChg>
        <pc:cxnChg chg="add mod">
          <ac:chgData name="Ungefug, Julia" userId="S::da73lodu@fauad.fau.de::5380b9a1-164a-48a2-a3ca-dd4c97c9dffe" providerId="AD" clId="Web-{618A3EE9-0A98-45A8-BE25-D7BEC61F13AA}" dt="2025-02-07T11:08:39.808" v="67" actId="14100"/>
          <ac:cxnSpMkLst>
            <pc:docMk/>
            <pc:sldMk cId="2864180089" sldId="483"/>
            <ac:cxnSpMk id="29" creationId="{A122CD0E-F64C-C4D3-108F-7C3C59A0B6F1}"/>
          </ac:cxnSpMkLst>
        </pc:cxnChg>
        <pc:cxnChg chg="mod">
          <ac:chgData name="Ungefug, Julia" userId="S::da73lodu@fauad.fau.de::5380b9a1-164a-48a2-a3ca-dd4c97c9dffe" providerId="AD" clId="Web-{618A3EE9-0A98-45A8-BE25-D7BEC61F13AA}" dt="2025-02-07T11:07:31.556" v="44" actId="1076"/>
          <ac:cxnSpMkLst>
            <pc:docMk/>
            <pc:sldMk cId="2864180089" sldId="483"/>
            <ac:cxnSpMk id="43" creationId="{F3F00B4F-5147-048D-C874-885681CC7214}"/>
          </ac:cxnSpMkLst>
        </pc:cxnChg>
        <pc:cxnChg chg="mod">
          <ac:chgData name="Ungefug, Julia" userId="S::da73lodu@fauad.fau.de::5380b9a1-164a-48a2-a3ca-dd4c97c9dffe" providerId="AD" clId="Web-{618A3EE9-0A98-45A8-BE25-D7BEC61F13AA}" dt="2025-02-07T11:07:31.587" v="45" actId="1076"/>
          <ac:cxnSpMkLst>
            <pc:docMk/>
            <pc:sldMk cId="2864180089" sldId="483"/>
            <ac:cxnSpMk id="76" creationId="{29D3873E-4DE5-426B-EC7D-661F0B760505}"/>
          </ac:cxnSpMkLst>
        </pc:cxnChg>
        <pc:cxnChg chg="mod">
          <ac:chgData name="Ungefug, Julia" userId="S::da73lodu@fauad.fau.de::5380b9a1-164a-48a2-a3ca-dd4c97c9dffe" providerId="AD" clId="Web-{618A3EE9-0A98-45A8-BE25-D7BEC61F13AA}" dt="2025-02-07T11:07:31.619" v="46" actId="1076"/>
          <ac:cxnSpMkLst>
            <pc:docMk/>
            <pc:sldMk cId="2864180089" sldId="483"/>
            <ac:cxnSpMk id="81" creationId="{C2C654FA-E89F-305B-B773-73C85471EE81}"/>
          </ac:cxnSpMkLst>
        </pc:cxnChg>
      </pc:sldChg>
    </pc:docChg>
  </pc:docChgLst>
  <pc:docChgLst>
    <pc:chgData name="Ramaliu, Lusil" userId="S::el47oviw@fauad.fau.de::df858257-e7bb-4649-ab45-6086e1a74821" providerId="AD" clId="Web-{F866DA65-CC0C-B3DC-A468-D7CE53FBC0A6}"/>
    <pc:docChg chg="modSld">
      <pc:chgData name="Ramaliu, Lusil" userId="S::el47oviw@fauad.fau.de::df858257-e7bb-4649-ab45-6086e1a74821" providerId="AD" clId="Web-{F866DA65-CC0C-B3DC-A468-D7CE53FBC0A6}" dt="2025-02-07T21:07:50.221" v="194" actId="1076"/>
      <pc:docMkLst>
        <pc:docMk/>
      </pc:docMkLst>
      <pc:sldChg chg="addSp delSp modSp">
        <pc:chgData name="Ramaliu, Lusil" userId="S::el47oviw@fauad.fau.de::df858257-e7bb-4649-ab45-6086e1a74821" providerId="AD" clId="Web-{F866DA65-CC0C-B3DC-A468-D7CE53FBC0A6}" dt="2025-02-07T21:03:25.518" v="169" actId="20577"/>
        <pc:sldMkLst>
          <pc:docMk/>
          <pc:sldMk cId="2121009485" sldId="479"/>
        </pc:sldMkLst>
        <pc:spChg chg="add mod">
          <ac:chgData name="Ramaliu, Lusil" userId="S::el47oviw@fauad.fau.de::df858257-e7bb-4649-ab45-6086e1a74821" providerId="AD" clId="Web-{F866DA65-CC0C-B3DC-A468-D7CE53FBC0A6}" dt="2025-02-07T21:03:25.518" v="169" actId="20577"/>
          <ac:spMkLst>
            <pc:docMk/>
            <pc:sldMk cId="2121009485" sldId="479"/>
            <ac:spMk id="8" creationId="{3512026F-1F96-AEB3-8221-DD1DECCB344B}"/>
          </ac:spMkLst>
        </pc:spChg>
        <pc:spChg chg="mod">
          <ac:chgData name="Ramaliu, Lusil" userId="S::el47oviw@fauad.fau.de::df858257-e7bb-4649-ab45-6086e1a74821" providerId="AD" clId="Web-{F866DA65-CC0C-B3DC-A468-D7CE53FBC0A6}" dt="2025-02-07T21:01:49.753" v="146"/>
          <ac:spMkLst>
            <pc:docMk/>
            <pc:sldMk cId="2121009485" sldId="479"/>
            <ac:spMk id="21" creationId="{D0CA7F1D-7BC3-BB17-DAE4-1C406B873A56}"/>
          </ac:spMkLst>
        </pc:spChg>
      </pc:sldChg>
      <pc:sldChg chg="addSp delSp modSp">
        <pc:chgData name="Ramaliu, Lusil" userId="S::el47oviw@fauad.fau.de::df858257-e7bb-4649-ab45-6086e1a74821" providerId="AD" clId="Web-{F866DA65-CC0C-B3DC-A468-D7CE53FBC0A6}" dt="2025-02-07T21:07:50.221" v="194" actId="1076"/>
        <pc:sldMkLst>
          <pc:docMk/>
          <pc:sldMk cId="372179296" sldId="505"/>
        </pc:sldMkLst>
      </pc:sldChg>
      <pc:sldChg chg="addSp delSp modSp">
        <pc:chgData name="Ramaliu, Lusil" userId="S::el47oviw@fauad.fau.de::df858257-e7bb-4649-ab45-6086e1a74821" providerId="AD" clId="Web-{F866DA65-CC0C-B3DC-A468-D7CE53FBC0A6}" dt="2025-02-07T20:50:36.957" v="70"/>
        <pc:sldMkLst>
          <pc:docMk/>
          <pc:sldMk cId="2563898755" sldId="507"/>
        </pc:sldMkLst>
        <pc:spChg chg="mod">
          <ac:chgData name="Ramaliu, Lusil" userId="S::el47oviw@fauad.fau.de::df858257-e7bb-4649-ab45-6086e1a74821" providerId="AD" clId="Web-{F866DA65-CC0C-B3DC-A468-D7CE53FBC0A6}" dt="2025-02-07T20:43:41.402" v="29" actId="1076"/>
          <ac:spMkLst>
            <pc:docMk/>
            <pc:sldMk cId="2563898755" sldId="507"/>
            <ac:spMk id="3" creationId="{F841A121-6C99-F623-35A7-19F1073C8951}"/>
          </ac:spMkLst>
        </pc:spChg>
        <pc:spChg chg="add del">
          <ac:chgData name="Ramaliu, Lusil" userId="S::el47oviw@fauad.fau.de::df858257-e7bb-4649-ab45-6086e1a74821" providerId="AD" clId="Web-{F866DA65-CC0C-B3DC-A468-D7CE53FBC0A6}" dt="2025-02-07T20:42:12.511" v="8"/>
          <ac:spMkLst>
            <pc:docMk/>
            <pc:sldMk cId="2563898755" sldId="507"/>
            <ac:spMk id="7" creationId="{6879CDE3-DC99-540C-5C5A-DEC4D079B6B6}"/>
          </ac:spMkLst>
        </pc:spChg>
      </pc:sldChg>
    </pc:docChg>
  </pc:docChgLst>
  <pc:docChgLst>
    <pc:chgData name="Ramaliu, Lusil" userId="S::el47oviw@fauad.fau.de::df858257-e7bb-4649-ab45-6086e1a74821" providerId="AD" clId="Web-{6532BF67-0EE6-E395-5510-D9400D8BEA23}"/>
    <pc:docChg chg="modSld">
      <pc:chgData name="Ramaliu, Lusil" userId="S::el47oviw@fauad.fau.de::df858257-e7bb-4649-ab45-6086e1a74821" providerId="AD" clId="Web-{6532BF67-0EE6-E395-5510-D9400D8BEA23}" dt="2025-02-09T20:08:55.357" v="1"/>
      <pc:docMkLst>
        <pc:docMk/>
      </pc:docMkLst>
      <pc:sldChg chg="modNotes">
        <pc:chgData name="Ramaliu, Lusil" userId="S::el47oviw@fauad.fau.de::df858257-e7bb-4649-ab45-6086e1a74821" providerId="AD" clId="Web-{6532BF67-0EE6-E395-5510-D9400D8BEA23}" dt="2025-02-09T20:08:35.810" v="0"/>
        <pc:sldMkLst>
          <pc:docMk/>
          <pc:sldMk cId="372179296" sldId="505"/>
        </pc:sldMkLst>
      </pc:sldChg>
      <pc:sldChg chg="modNotes">
        <pc:chgData name="Ramaliu, Lusil" userId="S::el47oviw@fauad.fau.de::df858257-e7bb-4649-ab45-6086e1a74821" providerId="AD" clId="Web-{6532BF67-0EE6-E395-5510-D9400D8BEA23}" dt="2025-02-09T20:08:55.357" v="1"/>
        <pc:sldMkLst>
          <pc:docMk/>
          <pc:sldMk cId="2563898755" sldId="507"/>
        </pc:sldMkLst>
      </pc:sldChg>
    </pc:docChg>
  </pc:docChgLst>
  <pc:docChgLst>
    <pc:chgData name="Ungefug, Julia" userId="5380b9a1-164a-48a2-a3ca-dd4c97c9dffe" providerId="ADAL" clId="{D51970E7-77CC-4C99-896E-CC8A62784AFC}"/>
    <pc:docChg chg="undo redo custSel addSld delSld modSld sldOrd addSection modSection">
      <pc:chgData name="Ungefug, Julia" userId="5380b9a1-164a-48a2-a3ca-dd4c97c9dffe" providerId="ADAL" clId="{D51970E7-77CC-4C99-896E-CC8A62784AFC}" dt="2025-02-11T19:34:26.170" v="10294" actId="20577"/>
      <pc:docMkLst>
        <pc:docMk/>
      </pc:docMkLst>
      <pc:sldChg chg="addSp delSp modSp mod ord modTransition delAnim modAnim">
        <pc:chgData name="Ungefug, Julia" userId="5380b9a1-164a-48a2-a3ca-dd4c97c9dffe" providerId="ADAL" clId="{D51970E7-77CC-4C99-896E-CC8A62784AFC}" dt="2025-02-09T15:53:34.530" v="9497" actId="20577"/>
        <pc:sldMkLst>
          <pc:docMk/>
          <pc:sldMk cId="2980902728" sldId="257"/>
        </pc:sldMkLst>
        <pc:spChg chg="add mod">
          <ac:chgData name="Ungefug, Julia" userId="5380b9a1-164a-48a2-a3ca-dd4c97c9dffe" providerId="ADAL" clId="{D51970E7-77CC-4C99-896E-CC8A62784AFC}" dt="2025-02-03T18:20:54.712" v="2479" actId="1076"/>
          <ac:spMkLst>
            <pc:docMk/>
            <pc:sldMk cId="2980902728" sldId="257"/>
            <ac:spMk id="2" creationId="{F098A759-5697-FDD4-52B2-AC02F1800268}"/>
          </ac:spMkLst>
        </pc:spChg>
        <pc:spChg chg="add mod">
          <ac:chgData name="Ungefug, Julia" userId="5380b9a1-164a-48a2-a3ca-dd4c97c9dffe" providerId="ADAL" clId="{D51970E7-77CC-4C99-896E-CC8A62784AFC}" dt="2025-02-03T18:20:54.712" v="2479" actId="1076"/>
          <ac:spMkLst>
            <pc:docMk/>
            <pc:sldMk cId="2980902728" sldId="257"/>
            <ac:spMk id="3" creationId="{11AEF00D-6C52-FA46-8313-85309CD91A88}"/>
          </ac:spMkLst>
        </pc:spChg>
        <pc:spChg chg="add mod">
          <ac:chgData name="Ungefug, Julia" userId="5380b9a1-164a-48a2-a3ca-dd4c97c9dffe" providerId="ADAL" clId="{D51970E7-77CC-4C99-896E-CC8A62784AFC}" dt="2025-02-04T18:24:40.325" v="5263" actId="20577"/>
          <ac:spMkLst>
            <pc:docMk/>
            <pc:sldMk cId="2980902728" sldId="257"/>
            <ac:spMk id="4" creationId="{2C8B8066-FDD6-B6EE-0658-BD60856A3B03}"/>
          </ac:spMkLst>
        </pc:spChg>
        <pc:spChg chg="add mod">
          <ac:chgData name="Ungefug, Julia" userId="5380b9a1-164a-48a2-a3ca-dd4c97c9dffe" providerId="ADAL" clId="{D51970E7-77CC-4C99-896E-CC8A62784AFC}" dt="2025-02-03T18:20:54.712" v="2479" actId="1076"/>
          <ac:spMkLst>
            <pc:docMk/>
            <pc:sldMk cId="2980902728" sldId="257"/>
            <ac:spMk id="5" creationId="{351CEC21-4AA9-DADF-DF86-A35A21B94781}"/>
          </ac:spMkLst>
        </pc:spChg>
        <pc:spChg chg="add mod">
          <ac:chgData name="Ungefug, Julia" userId="5380b9a1-164a-48a2-a3ca-dd4c97c9dffe" providerId="ADAL" clId="{D51970E7-77CC-4C99-896E-CC8A62784AFC}" dt="2025-02-03T18:20:54.712" v="2479" actId="1076"/>
          <ac:spMkLst>
            <pc:docMk/>
            <pc:sldMk cId="2980902728" sldId="257"/>
            <ac:spMk id="6" creationId="{1AA6B0A9-6104-8083-5509-D67902754C5D}"/>
          </ac:spMkLst>
        </pc:spChg>
        <pc:spChg chg="mod">
          <ac:chgData name="Ungefug, Julia" userId="5380b9a1-164a-48a2-a3ca-dd4c97c9dffe" providerId="ADAL" clId="{D51970E7-77CC-4C99-896E-CC8A62784AFC}" dt="2025-02-09T15:53:34.530" v="9497" actId="20577"/>
          <ac:spMkLst>
            <pc:docMk/>
            <pc:sldMk cId="2980902728" sldId="257"/>
            <ac:spMk id="9" creationId="{6430D7D1-B351-F27E-A340-A3176D46AC7E}"/>
          </ac:spMkLst>
        </pc:spChg>
        <pc:spChg chg="mod">
          <ac:chgData name="Ungefug, Julia" userId="5380b9a1-164a-48a2-a3ca-dd4c97c9dffe" providerId="ADAL" clId="{D51970E7-77CC-4C99-896E-CC8A62784AFC}" dt="2025-02-03T17:21:06.679" v="1656" actId="14100"/>
          <ac:spMkLst>
            <pc:docMk/>
            <pc:sldMk cId="2980902728" sldId="257"/>
            <ac:spMk id="10" creationId="{9D275E75-443B-11E8-A767-027AD2665921}"/>
          </ac:spMkLst>
        </pc:spChg>
      </pc:sldChg>
      <pc:sldChg chg="modSp modTransition modAnim">
        <pc:chgData name="Ungefug, Julia" userId="5380b9a1-164a-48a2-a3ca-dd4c97c9dffe" providerId="ADAL" clId="{D51970E7-77CC-4C99-896E-CC8A62784AFC}" dt="2025-02-04T20:34:23.465" v="6257"/>
        <pc:sldMkLst>
          <pc:docMk/>
          <pc:sldMk cId="3533589089" sldId="258"/>
        </pc:sldMkLst>
        <pc:picChg chg="mod">
          <ac:chgData name="Ungefug, Julia" userId="5380b9a1-164a-48a2-a3ca-dd4c97c9dffe" providerId="ADAL" clId="{D51970E7-77CC-4C99-896E-CC8A62784AFC}" dt="2025-02-04T16:55:33.212" v="4151" actId="732"/>
          <ac:picMkLst>
            <pc:docMk/>
            <pc:sldMk cId="3533589089" sldId="258"/>
            <ac:picMk id="1026" creationId="{B7811D95-E656-112D-FC5F-CCAC5C089268}"/>
          </ac:picMkLst>
        </pc:picChg>
      </pc:sldChg>
      <pc:sldChg chg="addSp delSp modSp mod ord modTransition delAnim modAnim">
        <pc:chgData name="Ungefug, Julia" userId="5380b9a1-164a-48a2-a3ca-dd4c97c9dffe" providerId="ADAL" clId="{D51970E7-77CC-4C99-896E-CC8A62784AFC}" dt="2025-02-09T15:29:23.178" v="9347"/>
        <pc:sldMkLst>
          <pc:docMk/>
          <pc:sldMk cId="1636383985" sldId="259"/>
        </pc:sldMkLst>
        <pc:spChg chg="add mod">
          <ac:chgData name="Ungefug, Julia" userId="5380b9a1-164a-48a2-a3ca-dd4c97c9dffe" providerId="ADAL" clId="{D51970E7-77CC-4C99-896E-CC8A62784AFC}" dt="2025-02-07T13:17:13.111" v="6956" actId="1036"/>
          <ac:spMkLst>
            <pc:docMk/>
            <pc:sldMk cId="1636383985" sldId="259"/>
            <ac:spMk id="2" creationId="{BB31B6FF-52D6-C6B6-E19C-D3B511092DB4}"/>
          </ac:spMkLst>
        </pc:spChg>
        <pc:spChg chg="mod">
          <ac:chgData name="Ungefug, Julia" userId="5380b9a1-164a-48a2-a3ca-dd4c97c9dffe" providerId="ADAL" clId="{D51970E7-77CC-4C99-896E-CC8A62784AFC}" dt="2025-02-02T16:02:27.341" v="834" actId="1035"/>
          <ac:spMkLst>
            <pc:docMk/>
            <pc:sldMk cId="1636383985" sldId="259"/>
            <ac:spMk id="3" creationId="{46EC6618-2A84-1165-6D84-CD72B5344D3E}"/>
          </ac:spMkLst>
        </pc:spChg>
        <pc:spChg chg="mod">
          <ac:chgData name="Ungefug, Julia" userId="5380b9a1-164a-48a2-a3ca-dd4c97c9dffe" providerId="ADAL" clId="{D51970E7-77CC-4C99-896E-CC8A62784AFC}" dt="2025-02-02T16:02:27.341" v="834" actId="1035"/>
          <ac:spMkLst>
            <pc:docMk/>
            <pc:sldMk cId="1636383985" sldId="259"/>
            <ac:spMk id="4" creationId="{D998F881-BC7B-9081-E3CD-021E070DF17C}"/>
          </ac:spMkLst>
        </pc:spChg>
        <pc:spChg chg="mod">
          <ac:chgData name="Ungefug, Julia" userId="5380b9a1-164a-48a2-a3ca-dd4c97c9dffe" providerId="ADAL" clId="{D51970E7-77CC-4C99-896E-CC8A62784AFC}" dt="2025-02-02T16:02:27.341" v="834" actId="1035"/>
          <ac:spMkLst>
            <pc:docMk/>
            <pc:sldMk cId="1636383985" sldId="259"/>
            <ac:spMk id="5" creationId="{2CE7B398-5DA4-CE5E-EDCF-B8D1FC3E38FC}"/>
          </ac:spMkLst>
        </pc:spChg>
        <pc:spChg chg="mod">
          <ac:chgData name="Ungefug, Julia" userId="5380b9a1-164a-48a2-a3ca-dd4c97c9dffe" providerId="ADAL" clId="{D51970E7-77CC-4C99-896E-CC8A62784AFC}" dt="2025-02-02T16:02:27.341" v="834" actId="1035"/>
          <ac:spMkLst>
            <pc:docMk/>
            <pc:sldMk cId="1636383985" sldId="259"/>
            <ac:spMk id="6" creationId="{3437AA9A-B37D-664F-85B5-C2164CE449F1}"/>
          </ac:spMkLst>
        </pc:spChg>
        <pc:spChg chg="add mod">
          <ac:chgData name="Ungefug, Julia" userId="5380b9a1-164a-48a2-a3ca-dd4c97c9dffe" providerId="ADAL" clId="{D51970E7-77CC-4C99-896E-CC8A62784AFC}" dt="2025-02-02T16:03:28.519" v="842" actId="1076"/>
          <ac:spMkLst>
            <pc:docMk/>
            <pc:sldMk cId="1636383985" sldId="259"/>
            <ac:spMk id="9" creationId="{5753E704-BFB1-DAF8-3E4A-38A64F5302CA}"/>
          </ac:spMkLst>
        </pc:spChg>
        <pc:picChg chg="add mod">
          <ac:chgData name="Ungefug, Julia" userId="5380b9a1-164a-48a2-a3ca-dd4c97c9dffe" providerId="ADAL" clId="{D51970E7-77CC-4C99-896E-CC8A62784AFC}" dt="2025-02-02T16:03:11.802" v="839" actId="1076"/>
          <ac:picMkLst>
            <pc:docMk/>
            <pc:sldMk cId="1636383985" sldId="259"/>
            <ac:picMk id="8" creationId="{F3585492-E817-D57D-F86E-F5EF6B5AE2FD}"/>
          </ac:picMkLst>
        </pc:picChg>
      </pc:sldChg>
      <pc:sldChg chg="addSp delSp modSp mod ord modTransition modAnim">
        <pc:chgData name="Ungefug, Julia" userId="5380b9a1-164a-48a2-a3ca-dd4c97c9dffe" providerId="ADAL" clId="{D51970E7-77CC-4C99-896E-CC8A62784AFC}" dt="2025-02-09T16:02:25.353" v="9607" actId="948"/>
        <pc:sldMkLst>
          <pc:docMk/>
          <pc:sldMk cId="550996198" sldId="260"/>
        </pc:sldMkLst>
        <pc:spChg chg="mod">
          <ac:chgData name="Ungefug, Julia" userId="5380b9a1-164a-48a2-a3ca-dd4c97c9dffe" providerId="ADAL" clId="{D51970E7-77CC-4C99-896E-CC8A62784AFC}" dt="2025-02-02T14:59:53.100" v="74" actId="20577"/>
          <ac:spMkLst>
            <pc:docMk/>
            <pc:sldMk cId="550996198" sldId="260"/>
            <ac:spMk id="3" creationId="{917799E4-4E1E-187F-C219-CFDF09F645DC}"/>
          </ac:spMkLst>
        </pc:spChg>
        <pc:spChg chg="mod">
          <ac:chgData name="Ungefug, Julia" userId="5380b9a1-164a-48a2-a3ca-dd4c97c9dffe" providerId="ADAL" clId="{D51970E7-77CC-4C99-896E-CC8A62784AFC}" dt="2025-02-09T13:36:08.854" v="8827" actId="1076"/>
          <ac:spMkLst>
            <pc:docMk/>
            <pc:sldMk cId="550996198" sldId="260"/>
            <ac:spMk id="10" creationId="{84B2DA46-995C-927C-6573-EB75E0B96206}"/>
          </ac:spMkLst>
        </pc:spChg>
        <pc:spChg chg="mod">
          <ac:chgData name="Ungefug, Julia" userId="5380b9a1-164a-48a2-a3ca-dd4c97c9dffe" providerId="ADAL" clId="{D51970E7-77CC-4C99-896E-CC8A62784AFC}" dt="2025-02-09T16:02:25.353" v="9607" actId="948"/>
          <ac:spMkLst>
            <pc:docMk/>
            <pc:sldMk cId="550996198" sldId="260"/>
            <ac:spMk id="23" creationId="{0FAFFF78-E1CE-0D89-2BA8-52308A67B0A7}"/>
          </ac:spMkLst>
        </pc:spChg>
        <pc:picChg chg="mod">
          <ac:chgData name="Ungefug, Julia" userId="5380b9a1-164a-48a2-a3ca-dd4c97c9dffe" providerId="ADAL" clId="{D51970E7-77CC-4C99-896E-CC8A62784AFC}" dt="2025-02-02T15:02:07.347" v="145"/>
          <ac:picMkLst>
            <pc:docMk/>
            <pc:sldMk cId="550996198" sldId="260"/>
            <ac:picMk id="17" creationId="{C309E288-ADDF-9A89-637A-183956EDC168}"/>
          </ac:picMkLst>
        </pc:picChg>
        <pc:picChg chg="mod">
          <ac:chgData name="Ungefug, Julia" userId="5380b9a1-164a-48a2-a3ca-dd4c97c9dffe" providerId="ADAL" clId="{D51970E7-77CC-4C99-896E-CC8A62784AFC}" dt="2025-02-02T15:02:40.482" v="148"/>
          <ac:picMkLst>
            <pc:docMk/>
            <pc:sldMk cId="550996198" sldId="260"/>
            <ac:picMk id="21" creationId="{65321598-8F22-131A-351B-38D1B874210E}"/>
          </ac:picMkLst>
        </pc:picChg>
      </pc:sldChg>
      <pc:sldChg chg="del">
        <pc:chgData name="Ungefug, Julia" userId="5380b9a1-164a-48a2-a3ca-dd4c97c9dffe" providerId="ADAL" clId="{D51970E7-77CC-4C99-896E-CC8A62784AFC}" dt="2025-02-04T16:54:36.046" v="4148" actId="2696"/>
        <pc:sldMkLst>
          <pc:docMk/>
          <pc:sldMk cId="1534416160" sldId="261"/>
        </pc:sldMkLst>
      </pc:sldChg>
      <pc:sldChg chg="del">
        <pc:chgData name="Ungefug, Julia" userId="5380b9a1-164a-48a2-a3ca-dd4c97c9dffe" providerId="ADAL" clId="{D51970E7-77CC-4C99-896E-CC8A62784AFC}" dt="2025-02-04T16:54:38.475" v="4149" actId="2696"/>
        <pc:sldMkLst>
          <pc:docMk/>
          <pc:sldMk cId="1041418328" sldId="262"/>
        </pc:sldMkLst>
      </pc:sldChg>
      <pc:sldChg chg="del">
        <pc:chgData name="Ungefug, Julia" userId="5380b9a1-164a-48a2-a3ca-dd4c97c9dffe" providerId="ADAL" clId="{D51970E7-77CC-4C99-896E-CC8A62784AFC}" dt="2025-02-04T16:54:40.610" v="4150" actId="2696"/>
        <pc:sldMkLst>
          <pc:docMk/>
          <pc:sldMk cId="3341294243" sldId="263"/>
        </pc:sldMkLst>
      </pc:sldChg>
      <pc:sldChg chg="addSp delSp modSp del mod ord delAnim">
        <pc:chgData name="Ungefug, Julia" userId="5380b9a1-164a-48a2-a3ca-dd4c97c9dffe" providerId="ADAL" clId="{D51970E7-77CC-4C99-896E-CC8A62784AFC}" dt="2025-02-02T15:28:03.138" v="492" actId="2696"/>
        <pc:sldMkLst>
          <pc:docMk/>
          <pc:sldMk cId="407846049" sldId="264"/>
        </pc:sldMkLst>
      </pc:sldChg>
      <pc:sldChg chg="del mod ord modTransition modShow">
        <pc:chgData name="Ungefug, Julia" userId="5380b9a1-164a-48a2-a3ca-dd4c97c9dffe" providerId="ADAL" clId="{D51970E7-77CC-4C99-896E-CC8A62784AFC}" dt="2025-02-09T13:13:19.009" v="8648" actId="2696"/>
        <pc:sldMkLst>
          <pc:docMk/>
          <pc:sldMk cId="2139625262" sldId="265"/>
        </pc:sldMkLst>
      </pc:sldChg>
      <pc:sldChg chg="del mod ord modTransition modShow">
        <pc:chgData name="Ungefug, Julia" userId="5380b9a1-164a-48a2-a3ca-dd4c97c9dffe" providerId="ADAL" clId="{D51970E7-77CC-4C99-896E-CC8A62784AFC}" dt="2025-02-09T13:13:19.009" v="8648" actId="2696"/>
        <pc:sldMkLst>
          <pc:docMk/>
          <pc:sldMk cId="947519201" sldId="266"/>
        </pc:sldMkLst>
      </pc:sldChg>
      <pc:sldChg chg="del mod ord modTransition modShow">
        <pc:chgData name="Ungefug, Julia" userId="5380b9a1-164a-48a2-a3ca-dd4c97c9dffe" providerId="ADAL" clId="{D51970E7-77CC-4C99-896E-CC8A62784AFC}" dt="2025-02-09T13:13:19.009" v="8648" actId="2696"/>
        <pc:sldMkLst>
          <pc:docMk/>
          <pc:sldMk cId="777162852" sldId="267"/>
        </pc:sldMkLst>
      </pc:sldChg>
      <pc:sldChg chg="del mod modTransition modShow">
        <pc:chgData name="Ungefug, Julia" userId="5380b9a1-164a-48a2-a3ca-dd4c97c9dffe" providerId="ADAL" clId="{D51970E7-77CC-4C99-896E-CC8A62784AFC}" dt="2025-02-09T13:13:19.009" v="8648" actId="2696"/>
        <pc:sldMkLst>
          <pc:docMk/>
          <pc:sldMk cId="806666056" sldId="268"/>
        </pc:sldMkLst>
      </pc:sldChg>
      <pc:sldChg chg="del mod modTransition modShow">
        <pc:chgData name="Ungefug, Julia" userId="5380b9a1-164a-48a2-a3ca-dd4c97c9dffe" providerId="ADAL" clId="{D51970E7-77CC-4C99-896E-CC8A62784AFC}" dt="2025-02-09T13:13:19.009" v="8648" actId="2696"/>
        <pc:sldMkLst>
          <pc:docMk/>
          <pc:sldMk cId="702144046" sldId="269"/>
        </pc:sldMkLst>
      </pc:sldChg>
      <pc:sldChg chg="del">
        <pc:chgData name="Ungefug, Julia" userId="5380b9a1-164a-48a2-a3ca-dd4c97c9dffe" providerId="ADAL" clId="{D51970E7-77CC-4C99-896E-CC8A62784AFC}" dt="2025-02-04T16:54:13.134" v="4147" actId="2696"/>
        <pc:sldMkLst>
          <pc:docMk/>
          <pc:sldMk cId="2098300471" sldId="270"/>
        </pc:sldMkLst>
      </pc:sldChg>
      <pc:sldChg chg="del">
        <pc:chgData name="Ungefug, Julia" userId="5380b9a1-164a-48a2-a3ca-dd4c97c9dffe" providerId="ADAL" clId="{D51970E7-77CC-4C99-896E-CC8A62784AFC}" dt="2025-02-04T16:54:07.684" v="4145" actId="2696"/>
        <pc:sldMkLst>
          <pc:docMk/>
          <pc:sldMk cId="256624298" sldId="271"/>
        </pc:sldMkLst>
      </pc:sldChg>
      <pc:sldChg chg="del">
        <pc:chgData name="Ungefug, Julia" userId="5380b9a1-164a-48a2-a3ca-dd4c97c9dffe" providerId="ADAL" clId="{D51970E7-77CC-4C99-896E-CC8A62784AFC}" dt="2025-02-04T16:54:03.748" v="4143" actId="2696"/>
        <pc:sldMkLst>
          <pc:docMk/>
          <pc:sldMk cId="408588395" sldId="272"/>
        </pc:sldMkLst>
      </pc:sldChg>
      <pc:sldChg chg="del">
        <pc:chgData name="Ungefug, Julia" userId="5380b9a1-164a-48a2-a3ca-dd4c97c9dffe" providerId="ADAL" clId="{D51970E7-77CC-4C99-896E-CC8A62784AFC}" dt="2025-02-04T16:54:05.659" v="4144" actId="2696"/>
        <pc:sldMkLst>
          <pc:docMk/>
          <pc:sldMk cId="2733957694" sldId="273"/>
        </pc:sldMkLst>
      </pc:sldChg>
      <pc:sldChg chg="modSp del mod">
        <pc:chgData name="Ungefug, Julia" userId="5380b9a1-164a-48a2-a3ca-dd4c97c9dffe" providerId="ADAL" clId="{D51970E7-77CC-4C99-896E-CC8A62784AFC}" dt="2025-02-04T16:54:09.872" v="4146" actId="2696"/>
        <pc:sldMkLst>
          <pc:docMk/>
          <pc:sldMk cId="3027509121" sldId="274"/>
        </pc:sldMkLst>
      </pc:sldChg>
      <pc:sldChg chg="addSp modSp new del mod ord">
        <pc:chgData name="Ungefug, Julia" userId="5380b9a1-164a-48a2-a3ca-dd4c97c9dffe" providerId="ADAL" clId="{D51970E7-77CC-4C99-896E-CC8A62784AFC}" dt="2025-02-02T15:02:52.744" v="149" actId="2696"/>
        <pc:sldMkLst>
          <pc:docMk/>
          <pc:sldMk cId="3509006975" sldId="275"/>
        </pc:sldMkLst>
      </pc:sldChg>
      <pc:sldChg chg="addSp delSp del mod">
        <pc:chgData name="Ungefug, Julia" userId="5380b9a1-164a-48a2-a3ca-dd4c97c9dffe" providerId="ADAL" clId="{D51970E7-77CC-4C99-896E-CC8A62784AFC}" dt="2025-02-02T15:11:59.596" v="258" actId="2696"/>
        <pc:sldMkLst>
          <pc:docMk/>
          <pc:sldMk cId="2519096661" sldId="277"/>
        </pc:sldMkLst>
      </pc:sldChg>
      <pc:sldChg chg="addSp modSp mod ord modTransition modShow">
        <pc:chgData name="Ungefug, Julia" userId="5380b9a1-164a-48a2-a3ca-dd4c97c9dffe" providerId="ADAL" clId="{D51970E7-77CC-4C99-896E-CC8A62784AFC}" dt="2025-02-09T16:03:38.571" v="9615" actId="167"/>
        <pc:sldMkLst>
          <pc:docMk/>
          <pc:sldMk cId="3230826470" sldId="279"/>
        </pc:sldMkLst>
      </pc:sldChg>
      <pc:sldChg chg="del">
        <pc:chgData name="Ungefug, Julia" userId="5380b9a1-164a-48a2-a3ca-dd4c97c9dffe" providerId="ADAL" clId="{D51970E7-77CC-4C99-896E-CC8A62784AFC}" dt="2025-02-02T15:17:21.441" v="318" actId="2696"/>
        <pc:sldMkLst>
          <pc:docMk/>
          <pc:sldMk cId="19594651" sldId="280"/>
        </pc:sldMkLst>
      </pc:sldChg>
      <pc:sldChg chg="del mod modShow">
        <pc:chgData name="Ungefug, Julia" userId="5380b9a1-164a-48a2-a3ca-dd4c97c9dffe" providerId="ADAL" clId="{D51970E7-77CC-4C99-896E-CC8A62784AFC}" dt="2025-02-04T16:44:25.822" v="4066" actId="2696"/>
        <pc:sldMkLst>
          <pc:docMk/>
          <pc:sldMk cId="2214717470" sldId="281"/>
        </pc:sldMkLst>
      </pc:sldChg>
      <pc:sldChg chg="addSp modSp add del mod ord modTransition modShow">
        <pc:chgData name="Ungefug, Julia" userId="5380b9a1-164a-48a2-a3ca-dd4c97c9dffe" providerId="ADAL" clId="{D51970E7-77CC-4C99-896E-CC8A62784AFC}" dt="2025-02-09T16:03:46.423" v="9617" actId="167"/>
        <pc:sldMkLst>
          <pc:docMk/>
          <pc:sldMk cId="728877690" sldId="282"/>
        </pc:sldMkLst>
      </pc:sldChg>
      <pc:sldChg chg="delSp modSp add del mod ord delAnim modAnim">
        <pc:chgData name="Ungefug, Julia" userId="5380b9a1-164a-48a2-a3ca-dd4c97c9dffe" providerId="ADAL" clId="{D51970E7-77CC-4C99-896E-CC8A62784AFC}" dt="2025-02-04T17:11:32.749" v="4186" actId="2696"/>
        <pc:sldMkLst>
          <pc:docMk/>
          <pc:sldMk cId="2163530536" sldId="283"/>
        </pc:sldMkLst>
      </pc:sldChg>
      <pc:sldChg chg="modSp add del mod ord modTransition modShow">
        <pc:chgData name="Ungefug, Julia" userId="5380b9a1-164a-48a2-a3ca-dd4c97c9dffe" providerId="ADAL" clId="{D51970E7-77CC-4C99-896E-CC8A62784AFC}" dt="2025-02-09T13:13:19.009" v="8648" actId="2696"/>
        <pc:sldMkLst>
          <pc:docMk/>
          <pc:sldMk cId="1098155585" sldId="284"/>
        </pc:sldMkLst>
      </pc:sldChg>
      <pc:sldChg chg="add del">
        <pc:chgData name="Ungefug, Julia" userId="5380b9a1-164a-48a2-a3ca-dd4c97c9dffe" providerId="ADAL" clId="{D51970E7-77CC-4C99-896E-CC8A62784AFC}" dt="2025-02-02T15:28:01.347" v="491" actId="2696"/>
        <pc:sldMkLst>
          <pc:docMk/>
          <pc:sldMk cId="1154972436" sldId="285"/>
        </pc:sldMkLst>
      </pc:sldChg>
      <pc:sldChg chg="delSp modSp add mod modTransition delAnim modAnim">
        <pc:chgData name="Ungefug, Julia" userId="5380b9a1-164a-48a2-a3ca-dd4c97c9dffe" providerId="ADAL" clId="{D51970E7-77CC-4C99-896E-CC8A62784AFC}" dt="2025-02-09T15:53:21.876" v="9491" actId="20577"/>
        <pc:sldMkLst>
          <pc:docMk/>
          <pc:sldMk cId="1546322254" sldId="286"/>
        </pc:sldMkLst>
        <pc:spChg chg="mod">
          <ac:chgData name="Ungefug, Julia" userId="5380b9a1-164a-48a2-a3ca-dd4c97c9dffe" providerId="ADAL" clId="{D51970E7-77CC-4C99-896E-CC8A62784AFC}" dt="2025-02-09T15:53:21.876" v="9491" actId="20577"/>
          <ac:spMkLst>
            <pc:docMk/>
            <pc:sldMk cId="1546322254" sldId="286"/>
            <ac:spMk id="9" creationId="{22B9551E-443A-A601-2795-C54D2CA84E73}"/>
          </ac:spMkLst>
        </pc:spChg>
        <pc:spChg chg="mod">
          <ac:chgData name="Ungefug, Julia" userId="5380b9a1-164a-48a2-a3ca-dd4c97c9dffe" providerId="ADAL" clId="{D51970E7-77CC-4C99-896E-CC8A62784AFC}" dt="2025-02-02T15:26:52.512" v="472" actId="14100"/>
          <ac:spMkLst>
            <pc:docMk/>
            <pc:sldMk cId="1546322254" sldId="286"/>
            <ac:spMk id="10" creationId="{5E86F7B8-87E2-C909-588A-06E4CE34704E}"/>
          </ac:spMkLst>
        </pc:spChg>
      </pc:sldChg>
      <pc:sldChg chg="addSp delSp modSp add del mod ord">
        <pc:chgData name="Ungefug, Julia" userId="5380b9a1-164a-48a2-a3ca-dd4c97c9dffe" providerId="ADAL" clId="{D51970E7-77CC-4C99-896E-CC8A62784AFC}" dt="2025-02-02T16:43:30.855" v="1155" actId="2696"/>
        <pc:sldMkLst>
          <pc:docMk/>
          <pc:sldMk cId="285946968" sldId="287"/>
        </pc:sldMkLst>
      </pc:sldChg>
      <pc:sldChg chg="addSp delSp modSp add mod ord modTransition addAnim delAnim modAnim">
        <pc:chgData name="Ungefug, Julia" userId="5380b9a1-164a-48a2-a3ca-dd4c97c9dffe" providerId="ADAL" clId="{D51970E7-77CC-4C99-896E-CC8A62784AFC}" dt="2025-02-09T15:53:25.633" v="9493" actId="20577"/>
        <pc:sldMkLst>
          <pc:docMk/>
          <pc:sldMk cId="3950441801" sldId="288"/>
        </pc:sldMkLst>
        <pc:spChg chg="mod">
          <ac:chgData name="Ungefug, Julia" userId="5380b9a1-164a-48a2-a3ca-dd4c97c9dffe" providerId="ADAL" clId="{D51970E7-77CC-4C99-896E-CC8A62784AFC}" dt="2025-02-09T15:53:25.633" v="9493" actId="20577"/>
          <ac:spMkLst>
            <pc:docMk/>
            <pc:sldMk cId="3950441801" sldId="288"/>
            <ac:spMk id="9" creationId="{4362508C-75C8-DD95-0415-84C5F79CDE7F}"/>
          </ac:spMkLst>
        </pc:spChg>
        <pc:spChg chg="mod">
          <ac:chgData name="Ungefug, Julia" userId="5380b9a1-164a-48a2-a3ca-dd4c97c9dffe" providerId="ADAL" clId="{D51970E7-77CC-4C99-896E-CC8A62784AFC}" dt="2025-02-02T15:44:08.006" v="569" actId="14100"/>
          <ac:spMkLst>
            <pc:docMk/>
            <pc:sldMk cId="3950441801" sldId="288"/>
            <ac:spMk id="10" creationId="{0DB2FEF1-CC52-2EFA-3B75-31C586413C0A}"/>
          </ac:spMkLst>
        </pc:spChg>
        <pc:spChg chg="add mod topLvl">
          <ac:chgData name="Ungefug, Julia" userId="5380b9a1-164a-48a2-a3ca-dd4c97c9dffe" providerId="ADAL" clId="{D51970E7-77CC-4C99-896E-CC8A62784AFC}" dt="2025-02-02T15:51:33.346" v="642" actId="1582"/>
          <ac:spMkLst>
            <pc:docMk/>
            <pc:sldMk cId="3950441801" sldId="288"/>
            <ac:spMk id="42" creationId="{2C7B4615-59D1-937D-25D9-DC9B81B3C7DE}"/>
          </ac:spMkLst>
        </pc:spChg>
        <pc:spChg chg="add mod topLvl">
          <ac:chgData name="Ungefug, Julia" userId="5380b9a1-164a-48a2-a3ca-dd4c97c9dffe" providerId="ADAL" clId="{D51970E7-77CC-4C99-896E-CC8A62784AFC}" dt="2025-02-02T15:51:24.804" v="640" actId="1582"/>
          <ac:spMkLst>
            <pc:docMk/>
            <pc:sldMk cId="3950441801" sldId="288"/>
            <ac:spMk id="43" creationId="{89A090FC-C334-6E61-1738-E5296BC99D1F}"/>
          </ac:spMkLst>
        </pc:spChg>
        <pc:spChg chg="add mod topLvl">
          <ac:chgData name="Ungefug, Julia" userId="5380b9a1-164a-48a2-a3ca-dd4c97c9dffe" providerId="ADAL" clId="{D51970E7-77CC-4C99-896E-CC8A62784AFC}" dt="2025-02-09T14:30:13.729" v="8997" actId="207"/>
          <ac:spMkLst>
            <pc:docMk/>
            <pc:sldMk cId="3950441801" sldId="288"/>
            <ac:spMk id="44" creationId="{B0F96737-0BCE-8784-D92A-26D91C749794}"/>
          </ac:spMkLst>
        </pc:spChg>
        <pc:spChg chg="add mod topLvl">
          <ac:chgData name="Ungefug, Julia" userId="5380b9a1-164a-48a2-a3ca-dd4c97c9dffe" providerId="ADAL" clId="{D51970E7-77CC-4C99-896E-CC8A62784AFC}" dt="2025-02-02T15:50:58.489" v="636" actId="1582"/>
          <ac:spMkLst>
            <pc:docMk/>
            <pc:sldMk cId="3950441801" sldId="288"/>
            <ac:spMk id="45" creationId="{7ACC98CB-5CF4-012E-750F-84F577666DDE}"/>
          </ac:spMkLst>
        </pc:spChg>
        <pc:spChg chg="add mod">
          <ac:chgData name="Ungefug, Julia" userId="5380b9a1-164a-48a2-a3ca-dd4c97c9dffe" providerId="ADAL" clId="{D51970E7-77CC-4C99-896E-CC8A62784AFC}" dt="2025-02-09T13:49:11.684" v="8973" actId="122"/>
          <ac:spMkLst>
            <pc:docMk/>
            <pc:sldMk cId="3950441801" sldId="288"/>
            <ac:spMk id="55" creationId="{43597166-03FD-E10E-ACB4-C8DFD893894A}"/>
          </ac:spMkLst>
        </pc:spChg>
        <pc:spChg chg="add mod">
          <ac:chgData name="Ungefug, Julia" userId="5380b9a1-164a-48a2-a3ca-dd4c97c9dffe" providerId="ADAL" clId="{D51970E7-77CC-4C99-896E-CC8A62784AFC}" dt="2025-02-09T14:30:18.213" v="8998" actId="207"/>
          <ac:spMkLst>
            <pc:docMk/>
            <pc:sldMk cId="3950441801" sldId="288"/>
            <ac:spMk id="56" creationId="{3FA71C3C-9487-A20F-2E49-6ABC5C6157BE}"/>
          </ac:spMkLst>
        </pc:spChg>
        <pc:spChg chg="add mod">
          <ac:chgData name="Ungefug, Julia" userId="5380b9a1-164a-48a2-a3ca-dd4c97c9dffe" providerId="ADAL" clId="{D51970E7-77CC-4C99-896E-CC8A62784AFC}" dt="2025-02-09T13:48:53.255" v="8967" actId="122"/>
          <ac:spMkLst>
            <pc:docMk/>
            <pc:sldMk cId="3950441801" sldId="288"/>
            <ac:spMk id="57" creationId="{B5A12C4C-B3FF-19A2-3F0C-B05C01D19542}"/>
          </ac:spMkLst>
        </pc:spChg>
        <pc:spChg chg="add mod">
          <ac:chgData name="Ungefug, Julia" userId="5380b9a1-164a-48a2-a3ca-dd4c97c9dffe" providerId="ADAL" clId="{D51970E7-77CC-4C99-896E-CC8A62784AFC}" dt="2025-02-09T13:49:16.217" v="8974" actId="122"/>
          <ac:spMkLst>
            <pc:docMk/>
            <pc:sldMk cId="3950441801" sldId="288"/>
            <ac:spMk id="58" creationId="{304A6B1A-4A9D-ABBE-55A7-DC9D5F72E96E}"/>
          </ac:spMkLst>
        </pc:spChg>
      </pc:sldChg>
      <pc:sldChg chg="addSp delSp modSp add mod modTransition delAnim">
        <pc:chgData name="Ungefug, Julia" userId="5380b9a1-164a-48a2-a3ca-dd4c97c9dffe" providerId="ADAL" clId="{D51970E7-77CC-4C99-896E-CC8A62784AFC}" dt="2025-02-09T15:53:30.665" v="9495" actId="20577"/>
        <pc:sldMkLst>
          <pc:docMk/>
          <pc:sldMk cId="1772030264" sldId="289"/>
        </pc:sldMkLst>
        <pc:spChg chg="add mod">
          <ac:chgData name="Ungefug, Julia" userId="5380b9a1-164a-48a2-a3ca-dd4c97c9dffe" providerId="ADAL" clId="{D51970E7-77CC-4C99-896E-CC8A62784AFC}" dt="2025-02-09T13:37:38.722" v="8842"/>
          <ac:spMkLst>
            <pc:docMk/>
            <pc:sldMk cId="1772030264" sldId="289"/>
            <ac:spMk id="3" creationId="{09BFA89E-B676-2543-191C-DAE0501D33A2}"/>
          </ac:spMkLst>
        </pc:spChg>
        <pc:spChg chg="add mod">
          <ac:chgData name="Ungefug, Julia" userId="5380b9a1-164a-48a2-a3ca-dd4c97c9dffe" providerId="ADAL" clId="{D51970E7-77CC-4C99-896E-CC8A62784AFC}" dt="2025-02-09T15:53:30.665" v="9495" actId="20577"/>
          <ac:spMkLst>
            <pc:docMk/>
            <pc:sldMk cId="1772030264" sldId="289"/>
            <ac:spMk id="4" creationId="{E8C24BB1-6391-E514-9A02-08FF8A5B7726}"/>
          </ac:spMkLst>
        </pc:spChg>
        <pc:spChg chg="mod">
          <ac:chgData name="Ungefug, Julia" userId="5380b9a1-164a-48a2-a3ca-dd4c97c9dffe" providerId="ADAL" clId="{D51970E7-77CC-4C99-896E-CC8A62784AFC}" dt="2025-02-09T14:30:23.472" v="8999" actId="207"/>
          <ac:spMkLst>
            <pc:docMk/>
            <pc:sldMk cId="1772030264" sldId="289"/>
            <ac:spMk id="44" creationId="{D6C82FA5-BE43-99F6-3793-DF612D57CBB3}"/>
          </ac:spMkLst>
        </pc:spChg>
        <pc:spChg chg="mod">
          <ac:chgData name="Ungefug, Julia" userId="5380b9a1-164a-48a2-a3ca-dd4c97c9dffe" providerId="ADAL" clId="{D51970E7-77CC-4C99-896E-CC8A62784AFC}" dt="2025-02-09T13:49:08.320" v="8972" actId="122"/>
          <ac:spMkLst>
            <pc:docMk/>
            <pc:sldMk cId="1772030264" sldId="289"/>
            <ac:spMk id="55" creationId="{C712EBB9-B677-1822-121B-C8A1ADBB3361}"/>
          </ac:spMkLst>
        </pc:spChg>
        <pc:spChg chg="mod">
          <ac:chgData name="Ungefug, Julia" userId="5380b9a1-164a-48a2-a3ca-dd4c97c9dffe" providerId="ADAL" clId="{D51970E7-77CC-4C99-896E-CC8A62784AFC}" dt="2025-02-09T14:30:25.825" v="9000" actId="207"/>
          <ac:spMkLst>
            <pc:docMk/>
            <pc:sldMk cId="1772030264" sldId="289"/>
            <ac:spMk id="56" creationId="{31118D32-0D69-6455-17F2-D56F23FF9F86}"/>
          </ac:spMkLst>
        </pc:spChg>
        <pc:spChg chg="mod">
          <ac:chgData name="Ungefug, Julia" userId="5380b9a1-164a-48a2-a3ca-dd4c97c9dffe" providerId="ADAL" clId="{D51970E7-77CC-4C99-896E-CC8A62784AFC}" dt="2025-02-09T13:49:03.623" v="8970" actId="122"/>
          <ac:spMkLst>
            <pc:docMk/>
            <pc:sldMk cId="1772030264" sldId="289"/>
            <ac:spMk id="57" creationId="{80CEE464-DFC3-2C13-5E91-2619FFAEE47F}"/>
          </ac:spMkLst>
        </pc:spChg>
        <pc:spChg chg="mod">
          <ac:chgData name="Ungefug, Julia" userId="5380b9a1-164a-48a2-a3ca-dd4c97c9dffe" providerId="ADAL" clId="{D51970E7-77CC-4C99-896E-CC8A62784AFC}" dt="2025-02-09T13:49:05.655" v="8971" actId="122"/>
          <ac:spMkLst>
            <pc:docMk/>
            <pc:sldMk cId="1772030264" sldId="289"/>
            <ac:spMk id="58" creationId="{17E591F1-8896-AD1C-2F4E-1BE52ACD0720}"/>
          </ac:spMkLst>
        </pc:spChg>
      </pc:sldChg>
      <pc:sldChg chg="add del mod ord modShow">
        <pc:chgData name="Ungefug, Julia" userId="5380b9a1-164a-48a2-a3ca-dd4c97c9dffe" providerId="ADAL" clId="{D51970E7-77CC-4C99-896E-CC8A62784AFC}" dt="2025-02-01T12:18:21.240" v="33" actId="2696"/>
        <pc:sldMkLst>
          <pc:docMk/>
          <pc:sldMk cId="3856579613" sldId="308"/>
        </pc:sldMkLst>
      </pc:sldChg>
      <pc:sldChg chg="modSp add del mod ord">
        <pc:chgData name="Ungefug, Julia" userId="5380b9a1-164a-48a2-a3ca-dd4c97c9dffe" providerId="ADAL" clId="{D51970E7-77CC-4C99-896E-CC8A62784AFC}" dt="2025-02-01T12:18:21.240" v="33" actId="2696"/>
        <pc:sldMkLst>
          <pc:docMk/>
          <pc:sldMk cId="3996438151" sldId="314"/>
        </pc:sldMkLst>
      </pc:sldChg>
      <pc:sldChg chg="modSp add del mod ord">
        <pc:chgData name="Ungefug, Julia" userId="5380b9a1-164a-48a2-a3ca-dd4c97c9dffe" providerId="ADAL" clId="{D51970E7-77CC-4C99-896E-CC8A62784AFC}" dt="2025-02-01T12:18:21.240" v="33" actId="2696"/>
        <pc:sldMkLst>
          <pc:docMk/>
          <pc:sldMk cId="979951990" sldId="315"/>
        </pc:sldMkLst>
      </pc:sldChg>
      <pc:sldChg chg="modSp add del mod ord">
        <pc:chgData name="Ungefug, Julia" userId="5380b9a1-164a-48a2-a3ca-dd4c97c9dffe" providerId="ADAL" clId="{D51970E7-77CC-4C99-896E-CC8A62784AFC}" dt="2025-02-01T12:18:21.240" v="33" actId="2696"/>
        <pc:sldMkLst>
          <pc:docMk/>
          <pc:sldMk cId="4069997181" sldId="316"/>
        </pc:sldMkLst>
      </pc:sldChg>
      <pc:sldChg chg="add del ord">
        <pc:chgData name="Ungefug, Julia" userId="5380b9a1-164a-48a2-a3ca-dd4c97c9dffe" providerId="ADAL" clId="{D51970E7-77CC-4C99-896E-CC8A62784AFC}" dt="2025-02-01T12:18:21.240" v="33" actId="2696"/>
        <pc:sldMkLst>
          <pc:docMk/>
          <pc:sldMk cId="3472661910" sldId="424"/>
        </pc:sldMkLst>
      </pc:sldChg>
      <pc:sldChg chg="add del ord">
        <pc:chgData name="Ungefug, Julia" userId="5380b9a1-164a-48a2-a3ca-dd4c97c9dffe" providerId="ADAL" clId="{D51970E7-77CC-4C99-896E-CC8A62784AFC}" dt="2025-02-01T12:18:21.240" v="33" actId="2696"/>
        <pc:sldMkLst>
          <pc:docMk/>
          <pc:sldMk cId="41992102" sldId="426"/>
        </pc:sldMkLst>
      </pc:sldChg>
      <pc:sldChg chg="add del ord">
        <pc:chgData name="Ungefug, Julia" userId="5380b9a1-164a-48a2-a3ca-dd4c97c9dffe" providerId="ADAL" clId="{D51970E7-77CC-4C99-896E-CC8A62784AFC}" dt="2025-02-01T12:18:21.240" v="33" actId="2696"/>
        <pc:sldMkLst>
          <pc:docMk/>
          <pc:sldMk cId="364158787" sldId="427"/>
        </pc:sldMkLst>
      </pc:sldChg>
      <pc:sldChg chg="add del ord">
        <pc:chgData name="Ungefug, Julia" userId="5380b9a1-164a-48a2-a3ca-dd4c97c9dffe" providerId="ADAL" clId="{D51970E7-77CC-4C99-896E-CC8A62784AFC}" dt="2025-02-01T12:18:21.240" v="33" actId="2696"/>
        <pc:sldMkLst>
          <pc:docMk/>
          <pc:sldMk cId="359133257" sldId="428"/>
        </pc:sldMkLst>
      </pc:sldChg>
      <pc:sldChg chg="add del ord">
        <pc:chgData name="Ungefug, Julia" userId="5380b9a1-164a-48a2-a3ca-dd4c97c9dffe" providerId="ADAL" clId="{D51970E7-77CC-4C99-896E-CC8A62784AFC}" dt="2025-02-01T12:18:21.240" v="33" actId="2696"/>
        <pc:sldMkLst>
          <pc:docMk/>
          <pc:sldMk cId="14635555" sldId="429"/>
        </pc:sldMkLst>
      </pc:sldChg>
      <pc:sldChg chg="add del ord">
        <pc:chgData name="Ungefug, Julia" userId="5380b9a1-164a-48a2-a3ca-dd4c97c9dffe" providerId="ADAL" clId="{D51970E7-77CC-4C99-896E-CC8A62784AFC}" dt="2025-02-01T12:18:21.240" v="33" actId="2696"/>
        <pc:sldMkLst>
          <pc:docMk/>
          <pc:sldMk cId="1326486751" sldId="430"/>
        </pc:sldMkLst>
      </pc:sldChg>
      <pc:sldChg chg="add del ord">
        <pc:chgData name="Ungefug, Julia" userId="5380b9a1-164a-48a2-a3ca-dd4c97c9dffe" providerId="ADAL" clId="{D51970E7-77CC-4C99-896E-CC8A62784AFC}" dt="2025-02-01T12:18:21.240" v="33" actId="2696"/>
        <pc:sldMkLst>
          <pc:docMk/>
          <pc:sldMk cId="2214052321" sldId="434"/>
        </pc:sldMkLst>
      </pc:sldChg>
      <pc:sldChg chg="add del ord">
        <pc:chgData name="Ungefug, Julia" userId="5380b9a1-164a-48a2-a3ca-dd4c97c9dffe" providerId="ADAL" clId="{D51970E7-77CC-4C99-896E-CC8A62784AFC}" dt="2025-02-01T12:18:21.240" v="33" actId="2696"/>
        <pc:sldMkLst>
          <pc:docMk/>
          <pc:sldMk cId="174908175" sldId="435"/>
        </pc:sldMkLst>
      </pc:sldChg>
      <pc:sldChg chg="modSp add del mod ord">
        <pc:chgData name="Ungefug, Julia" userId="5380b9a1-164a-48a2-a3ca-dd4c97c9dffe" providerId="ADAL" clId="{D51970E7-77CC-4C99-896E-CC8A62784AFC}" dt="2025-02-01T12:18:21.240" v="33" actId="2696"/>
        <pc:sldMkLst>
          <pc:docMk/>
          <pc:sldMk cId="2773926609" sldId="436"/>
        </pc:sldMkLst>
      </pc:sldChg>
      <pc:sldChg chg="add del ord">
        <pc:chgData name="Ungefug, Julia" userId="5380b9a1-164a-48a2-a3ca-dd4c97c9dffe" providerId="ADAL" clId="{D51970E7-77CC-4C99-896E-CC8A62784AFC}" dt="2025-02-01T12:18:21.240" v="33" actId="2696"/>
        <pc:sldMkLst>
          <pc:docMk/>
          <pc:sldMk cId="2793704676" sldId="437"/>
        </pc:sldMkLst>
      </pc:sldChg>
      <pc:sldChg chg="modSp add del mod ord">
        <pc:chgData name="Ungefug, Julia" userId="5380b9a1-164a-48a2-a3ca-dd4c97c9dffe" providerId="ADAL" clId="{D51970E7-77CC-4C99-896E-CC8A62784AFC}" dt="2025-02-01T12:18:21.240" v="33" actId="2696"/>
        <pc:sldMkLst>
          <pc:docMk/>
          <pc:sldMk cId="2931317336" sldId="439"/>
        </pc:sldMkLst>
      </pc:sldChg>
      <pc:sldChg chg="add del ord">
        <pc:chgData name="Ungefug, Julia" userId="5380b9a1-164a-48a2-a3ca-dd4c97c9dffe" providerId="ADAL" clId="{D51970E7-77CC-4C99-896E-CC8A62784AFC}" dt="2025-02-01T12:18:21.240" v="33" actId="2696"/>
        <pc:sldMkLst>
          <pc:docMk/>
          <pc:sldMk cId="1178107161" sldId="444"/>
        </pc:sldMkLst>
      </pc:sldChg>
      <pc:sldChg chg="modSp add del mod ord modShow">
        <pc:chgData name="Ungefug, Julia" userId="5380b9a1-164a-48a2-a3ca-dd4c97c9dffe" providerId="ADAL" clId="{D51970E7-77CC-4C99-896E-CC8A62784AFC}" dt="2025-02-01T12:18:21.240" v="33" actId="2696"/>
        <pc:sldMkLst>
          <pc:docMk/>
          <pc:sldMk cId="872126719" sldId="445"/>
        </pc:sldMkLst>
      </pc:sldChg>
      <pc:sldChg chg="add del ord">
        <pc:chgData name="Ungefug, Julia" userId="5380b9a1-164a-48a2-a3ca-dd4c97c9dffe" providerId="ADAL" clId="{D51970E7-77CC-4C99-896E-CC8A62784AFC}" dt="2025-02-01T12:18:21.240" v="33" actId="2696"/>
        <pc:sldMkLst>
          <pc:docMk/>
          <pc:sldMk cId="3567782418" sldId="446"/>
        </pc:sldMkLst>
      </pc:sldChg>
      <pc:sldChg chg="add del ord">
        <pc:chgData name="Ungefug, Julia" userId="5380b9a1-164a-48a2-a3ca-dd4c97c9dffe" providerId="ADAL" clId="{D51970E7-77CC-4C99-896E-CC8A62784AFC}" dt="2025-02-01T12:18:21.240" v="33" actId="2696"/>
        <pc:sldMkLst>
          <pc:docMk/>
          <pc:sldMk cId="4128746826" sldId="447"/>
        </pc:sldMkLst>
      </pc:sldChg>
      <pc:sldChg chg="modSp add del mod ord">
        <pc:chgData name="Ungefug, Julia" userId="5380b9a1-164a-48a2-a3ca-dd4c97c9dffe" providerId="ADAL" clId="{D51970E7-77CC-4C99-896E-CC8A62784AFC}" dt="2025-02-01T12:18:21.240" v="33" actId="2696"/>
        <pc:sldMkLst>
          <pc:docMk/>
          <pc:sldMk cId="2234656535" sldId="449"/>
        </pc:sldMkLst>
      </pc:sldChg>
      <pc:sldChg chg="modSp add del mod ord">
        <pc:chgData name="Ungefug, Julia" userId="5380b9a1-164a-48a2-a3ca-dd4c97c9dffe" providerId="ADAL" clId="{D51970E7-77CC-4C99-896E-CC8A62784AFC}" dt="2025-02-01T12:18:21.240" v="33" actId="2696"/>
        <pc:sldMkLst>
          <pc:docMk/>
          <pc:sldMk cId="534202393" sldId="451"/>
        </pc:sldMkLst>
      </pc:sldChg>
      <pc:sldChg chg="add del ord">
        <pc:chgData name="Ungefug, Julia" userId="5380b9a1-164a-48a2-a3ca-dd4c97c9dffe" providerId="ADAL" clId="{D51970E7-77CC-4C99-896E-CC8A62784AFC}" dt="2025-02-01T12:18:21.240" v="33" actId="2696"/>
        <pc:sldMkLst>
          <pc:docMk/>
          <pc:sldMk cId="1489191139" sldId="452"/>
        </pc:sldMkLst>
      </pc:sldChg>
      <pc:sldChg chg="add del ord">
        <pc:chgData name="Ungefug, Julia" userId="5380b9a1-164a-48a2-a3ca-dd4c97c9dffe" providerId="ADAL" clId="{D51970E7-77CC-4C99-896E-CC8A62784AFC}" dt="2025-02-01T12:18:21.240" v="33" actId="2696"/>
        <pc:sldMkLst>
          <pc:docMk/>
          <pc:sldMk cId="543068584" sldId="453"/>
        </pc:sldMkLst>
      </pc:sldChg>
      <pc:sldChg chg="modSp add del mod ord">
        <pc:chgData name="Ungefug, Julia" userId="5380b9a1-164a-48a2-a3ca-dd4c97c9dffe" providerId="ADAL" clId="{D51970E7-77CC-4C99-896E-CC8A62784AFC}" dt="2025-02-01T12:18:21.240" v="33" actId="2696"/>
        <pc:sldMkLst>
          <pc:docMk/>
          <pc:sldMk cId="1876118560" sldId="455"/>
        </pc:sldMkLst>
      </pc:sldChg>
      <pc:sldChg chg="modSp add del mod ord">
        <pc:chgData name="Ungefug, Julia" userId="5380b9a1-164a-48a2-a3ca-dd4c97c9dffe" providerId="ADAL" clId="{D51970E7-77CC-4C99-896E-CC8A62784AFC}" dt="2025-02-01T12:18:21.240" v="33" actId="2696"/>
        <pc:sldMkLst>
          <pc:docMk/>
          <pc:sldMk cId="2493571802" sldId="456"/>
        </pc:sldMkLst>
      </pc:sldChg>
      <pc:sldChg chg="modSp add del mod ord">
        <pc:chgData name="Ungefug, Julia" userId="5380b9a1-164a-48a2-a3ca-dd4c97c9dffe" providerId="ADAL" clId="{D51970E7-77CC-4C99-896E-CC8A62784AFC}" dt="2025-02-01T12:18:21.240" v="33" actId="2696"/>
        <pc:sldMkLst>
          <pc:docMk/>
          <pc:sldMk cId="2932768509" sldId="457"/>
        </pc:sldMkLst>
      </pc:sldChg>
      <pc:sldChg chg="modSp add del mod ord">
        <pc:chgData name="Ungefug, Julia" userId="5380b9a1-164a-48a2-a3ca-dd4c97c9dffe" providerId="ADAL" clId="{D51970E7-77CC-4C99-896E-CC8A62784AFC}" dt="2025-02-01T12:18:21.240" v="33" actId="2696"/>
        <pc:sldMkLst>
          <pc:docMk/>
          <pc:sldMk cId="779650413" sldId="458"/>
        </pc:sldMkLst>
      </pc:sldChg>
      <pc:sldChg chg="modSp add del mod ord">
        <pc:chgData name="Ungefug, Julia" userId="5380b9a1-164a-48a2-a3ca-dd4c97c9dffe" providerId="ADAL" clId="{D51970E7-77CC-4C99-896E-CC8A62784AFC}" dt="2025-02-01T12:18:21.240" v="33" actId="2696"/>
        <pc:sldMkLst>
          <pc:docMk/>
          <pc:sldMk cId="2450577419" sldId="459"/>
        </pc:sldMkLst>
      </pc:sldChg>
      <pc:sldChg chg="addSp delSp modSp add del mod ord">
        <pc:chgData name="Ungefug, Julia" userId="5380b9a1-164a-48a2-a3ca-dd4c97c9dffe" providerId="ADAL" clId="{D51970E7-77CC-4C99-896E-CC8A62784AFC}" dt="2025-02-02T16:21:40.766" v="878" actId="2696"/>
        <pc:sldMkLst>
          <pc:docMk/>
          <pc:sldMk cId="681366200" sldId="460"/>
        </pc:sldMkLst>
      </pc:sldChg>
      <pc:sldChg chg="modSp add del mod ord">
        <pc:chgData name="Ungefug, Julia" userId="5380b9a1-164a-48a2-a3ca-dd4c97c9dffe" providerId="ADAL" clId="{D51970E7-77CC-4C99-896E-CC8A62784AFC}" dt="2025-02-02T16:21:42.737" v="879" actId="2696"/>
        <pc:sldMkLst>
          <pc:docMk/>
          <pc:sldMk cId="4243834682" sldId="461"/>
        </pc:sldMkLst>
      </pc:sldChg>
      <pc:sldChg chg="addSp delSp modSp add mod modTransition addAnim delAnim modAnim">
        <pc:chgData name="Ungefug, Julia" userId="5380b9a1-164a-48a2-a3ca-dd4c97c9dffe" providerId="ADAL" clId="{D51970E7-77CC-4C99-896E-CC8A62784AFC}" dt="2025-02-09T15:53:39.878" v="9499" actId="20577"/>
        <pc:sldMkLst>
          <pc:docMk/>
          <pc:sldMk cId="2034690527" sldId="462"/>
        </pc:sldMkLst>
        <pc:spChg chg="mod">
          <ac:chgData name="Ungefug, Julia" userId="5380b9a1-164a-48a2-a3ca-dd4c97c9dffe" providerId="ADAL" clId="{D51970E7-77CC-4C99-896E-CC8A62784AFC}" dt="2025-02-09T15:53:39.878" v="9499" actId="20577"/>
          <ac:spMkLst>
            <pc:docMk/>
            <pc:sldMk cId="2034690527" sldId="462"/>
            <ac:spMk id="9" creationId="{AF613B7F-475F-D87C-6EE4-4265FB4C5D54}"/>
          </ac:spMkLst>
        </pc:spChg>
        <pc:spChg chg="mod">
          <ac:chgData name="Ungefug, Julia" userId="5380b9a1-164a-48a2-a3ca-dd4c97c9dffe" providerId="ADAL" clId="{D51970E7-77CC-4C99-896E-CC8A62784AFC}" dt="2025-02-02T16:27:43.931" v="937" actId="14100"/>
          <ac:spMkLst>
            <pc:docMk/>
            <pc:sldMk cId="2034690527" sldId="462"/>
            <ac:spMk id="10" creationId="{EA5FB78C-B9F5-2F68-C102-A9FC6714EE1E}"/>
          </ac:spMkLst>
        </pc:spChg>
        <pc:spChg chg="add mod">
          <ac:chgData name="Ungefug, Julia" userId="5380b9a1-164a-48a2-a3ca-dd4c97c9dffe" providerId="ADAL" clId="{D51970E7-77CC-4C99-896E-CC8A62784AFC}" dt="2025-02-02T16:47:20.194" v="1186" actId="208"/>
          <ac:spMkLst>
            <pc:docMk/>
            <pc:sldMk cId="2034690527" sldId="462"/>
            <ac:spMk id="14" creationId="{C317EBC7-1DAC-5D2E-4B02-E7E97C06D133}"/>
          </ac:spMkLst>
        </pc:spChg>
        <pc:graphicFrameChg chg="add del mod modGraphic">
          <ac:chgData name="Ungefug, Julia" userId="5380b9a1-164a-48a2-a3ca-dd4c97c9dffe" providerId="ADAL" clId="{D51970E7-77CC-4C99-896E-CC8A62784AFC}" dt="2025-02-03T17:21:34.492" v="1659" actId="20577"/>
          <ac:graphicFrameMkLst>
            <pc:docMk/>
            <pc:sldMk cId="2034690527" sldId="462"/>
            <ac:graphicFrameMk id="12" creationId="{9C8CB284-044A-3B8B-C955-F45A8D77273F}"/>
          </ac:graphicFrameMkLst>
        </pc:graphicFrameChg>
      </pc:sldChg>
      <pc:sldChg chg="modSp add del mod ord">
        <pc:chgData name="Ungefug, Julia" userId="5380b9a1-164a-48a2-a3ca-dd4c97c9dffe" providerId="ADAL" clId="{D51970E7-77CC-4C99-896E-CC8A62784AFC}" dt="2025-02-01T12:18:21.240" v="33" actId="2696"/>
        <pc:sldMkLst>
          <pc:docMk/>
          <pc:sldMk cId="2631849914" sldId="462"/>
        </pc:sldMkLst>
      </pc:sldChg>
      <pc:sldChg chg="add del ord">
        <pc:chgData name="Ungefug, Julia" userId="5380b9a1-164a-48a2-a3ca-dd4c97c9dffe" providerId="ADAL" clId="{D51970E7-77CC-4C99-896E-CC8A62784AFC}" dt="2025-02-01T12:18:21.240" v="33" actId="2696"/>
        <pc:sldMkLst>
          <pc:docMk/>
          <pc:sldMk cId="132663820" sldId="463"/>
        </pc:sldMkLst>
      </pc:sldChg>
      <pc:sldChg chg="addSp delSp modSp add mod modTransition delAnim">
        <pc:chgData name="Ungefug, Julia" userId="5380b9a1-164a-48a2-a3ca-dd4c97c9dffe" providerId="ADAL" clId="{D51970E7-77CC-4C99-896E-CC8A62784AFC}" dt="2025-02-09T15:53:44.903" v="9501" actId="20577"/>
        <pc:sldMkLst>
          <pc:docMk/>
          <pc:sldMk cId="1067887647" sldId="463"/>
        </pc:sldMkLst>
        <pc:spChg chg="mod">
          <ac:chgData name="Ungefug, Julia" userId="5380b9a1-164a-48a2-a3ca-dd4c97c9dffe" providerId="ADAL" clId="{D51970E7-77CC-4C99-896E-CC8A62784AFC}" dt="2025-02-09T15:53:44.903" v="9501" actId="20577"/>
          <ac:spMkLst>
            <pc:docMk/>
            <pc:sldMk cId="1067887647" sldId="463"/>
            <ac:spMk id="9" creationId="{A8ED4CFA-0449-9214-59EF-D5694358EEE9}"/>
          </ac:spMkLst>
        </pc:spChg>
        <pc:spChg chg="mod">
          <ac:chgData name="Ungefug, Julia" userId="5380b9a1-164a-48a2-a3ca-dd4c97c9dffe" providerId="ADAL" clId="{D51970E7-77CC-4C99-896E-CC8A62784AFC}" dt="2025-02-02T16:41:17.442" v="1130" actId="14100"/>
          <ac:spMkLst>
            <pc:docMk/>
            <pc:sldMk cId="1067887647" sldId="463"/>
            <ac:spMk id="10" creationId="{00DE5635-E951-B834-62DF-9681FEE820A3}"/>
          </ac:spMkLst>
        </pc:spChg>
        <pc:spChg chg="add mod">
          <ac:chgData name="Ungefug, Julia" userId="5380b9a1-164a-48a2-a3ca-dd4c97c9dffe" providerId="ADAL" clId="{D51970E7-77CC-4C99-896E-CC8A62784AFC}" dt="2025-02-09T15:42:59.644" v="9427" actId="1076"/>
          <ac:spMkLst>
            <pc:docMk/>
            <pc:sldMk cId="1067887647" sldId="463"/>
            <ac:spMk id="11" creationId="{8C536488-AA5C-3C2A-2244-49DFE0D074B1}"/>
          </ac:spMkLst>
        </pc:spChg>
        <pc:spChg chg="add mod">
          <ac:chgData name="Ungefug, Julia" userId="5380b9a1-164a-48a2-a3ca-dd4c97c9dffe" providerId="ADAL" clId="{D51970E7-77CC-4C99-896E-CC8A62784AFC}" dt="2025-02-09T15:42:52.109" v="9426" actId="1076"/>
          <ac:spMkLst>
            <pc:docMk/>
            <pc:sldMk cId="1067887647" sldId="463"/>
            <ac:spMk id="14" creationId="{1938AB20-8944-E4EF-05F8-D8149F9EF095}"/>
          </ac:spMkLst>
        </pc:spChg>
        <pc:spChg chg="add mod ord">
          <ac:chgData name="Ungefug, Julia" userId="5380b9a1-164a-48a2-a3ca-dd4c97c9dffe" providerId="ADAL" clId="{D51970E7-77CC-4C99-896E-CC8A62784AFC}" dt="2025-02-09T15:42:52.109" v="9426" actId="1076"/>
          <ac:spMkLst>
            <pc:docMk/>
            <pc:sldMk cId="1067887647" sldId="463"/>
            <ac:spMk id="17" creationId="{49EE8E99-5EAC-16A5-B9AC-E736EB173471}"/>
          </ac:spMkLst>
        </pc:spChg>
        <pc:spChg chg="add mod ord">
          <ac:chgData name="Ungefug, Julia" userId="5380b9a1-164a-48a2-a3ca-dd4c97c9dffe" providerId="ADAL" clId="{D51970E7-77CC-4C99-896E-CC8A62784AFC}" dt="2025-02-09T15:42:52.109" v="9426" actId="1076"/>
          <ac:spMkLst>
            <pc:docMk/>
            <pc:sldMk cId="1067887647" sldId="463"/>
            <ac:spMk id="19" creationId="{66C5F0F6-6768-3DEA-92F4-9BFA08AFEAD2}"/>
          </ac:spMkLst>
        </pc:spChg>
        <pc:spChg chg="add mod">
          <ac:chgData name="Ungefug, Julia" userId="5380b9a1-164a-48a2-a3ca-dd4c97c9dffe" providerId="ADAL" clId="{D51970E7-77CC-4C99-896E-CC8A62784AFC}" dt="2025-02-09T15:42:59.644" v="9427" actId="1076"/>
          <ac:spMkLst>
            <pc:docMk/>
            <pc:sldMk cId="1067887647" sldId="463"/>
            <ac:spMk id="20" creationId="{6D51CABD-E089-AF71-4FF3-6883355FF5AD}"/>
          </ac:spMkLst>
        </pc:spChg>
        <pc:spChg chg="add mod ord">
          <ac:chgData name="Ungefug, Julia" userId="5380b9a1-164a-48a2-a3ca-dd4c97c9dffe" providerId="ADAL" clId="{D51970E7-77CC-4C99-896E-CC8A62784AFC}" dt="2025-02-09T15:42:59.644" v="9427" actId="1076"/>
          <ac:spMkLst>
            <pc:docMk/>
            <pc:sldMk cId="1067887647" sldId="463"/>
            <ac:spMk id="21" creationId="{C8D68320-2958-3DFA-CA32-A08325A2B081}"/>
          </ac:spMkLst>
        </pc:spChg>
        <pc:spChg chg="add mod">
          <ac:chgData name="Ungefug, Julia" userId="5380b9a1-164a-48a2-a3ca-dd4c97c9dffe" providerId="ADAL" clId="{D51970E7-77CC-4C99-896E-CC8A62784AFC}" dt="2025-02-02T16:47:28.706" v="1187" actId="208"/>
          <ac:spMkLst>
            <pc:docMk/>
            <pc:sldMk cId="1067887647" sldId="463"/>
            <ac:spMk id="22" creationId="{C1C908BC-C99E-F99C-29EC-0387F13D239A}"/>
          </ac:spMkLst>
        </pc:spChg>
        <pc:spChg chg="add mod">
          <ac:chgData name="Ungefug, Julia" userId="5380b9a1-164a-48a2-a3ca-dd4c97c9dffe" providerId="ADAL" clId="{D51970E7-77CC-4C99-896E-CC8A62784AFC}" dt="2025-02-02T16:47:30.730" v="1188" actId="208"/>
          <ac:spMkLst>
            <pc:docMk/>
            <pc:sldMk cId="1067887647" sldId="463"/>
            <ac:spMk id="23" creationId="{FA39AC33-D81E-E474-E71C-613523CE7379}"/>
          </ac:spMkLst>
        </pc:spChg>
        <pc:grpChg chg="mod">
          <ac:chgData name="Ungefug, Julia" userId="5380b9a1-164a-48a2-a3ca-dd4c97c9dffe" providerId="ADAL" clId="{D51970E7-77CC-4C99-896E-CC8A62784AFC}" dt="2025-02-03T17:22:07.552" v="1678" actId="1037"/>
          <ac:grpSpMkLst>
            <pc:docMk/>
            <pc:sldMk cId="1067887647" sldId="463"/>
            <ac:grpSpMk id="4" creationId="{5777BA6E-DEE6-C442-1194-592A209E7939}"/>
          </ac:grpSpMkLst>
        </pc:grpChg>
        <pc:picChg chg="add mod">
          <ac:chgData name="Ungefug, Julia" userId="5380b9a1-164a-48a2-a3ca-dd4c97c9dffe" providerId="ADAL" clId="{D51970E7-77CC-4C99-896E-CC8A62784AFC}" dt="2025-02-09T15:42:52.109" v="9426" actId="1076"/>
          <ac:picMkLst>
            <pc:docMk/>
            <pc:sldMk cId="1067887647" sldId="463"/>
            <ac:picMk id="2" creationId="{0345FE8B-59A3-C33A-DFE8-D03807C48BD8}"/>
          </ac:picMkLst>
        </pc:picChg>
        <pc:picChg chg="add mod">
          <ac:chgData name="Ungefug, Julia" userId="5380b9a1-164a-48a2-a3ca-dd4c97c9dffe" providerId="ADAL" clId="{D51970E7-77CC-4C99-896E-CC8A62784AFC}" dt="2025-02-03T17:22:07.552" v="1678" actId="1037"/>
          <ac:picMkLst>
            <pc:docMk/>
            <pc:sldMk cId="1067887647" sldId="463"/>
            <ac:picMk id="3" creationId="{65A93B4E-2002-7CF1-5166-F92A2C947715}"/>
          </ac:picMkLst>
        </pc:picChg>
        <pc:picChg chg="mod">
          <ac:chgData name="Ungefug, Julia" userId="5380b9a1-164a-48a2-a3ca-dd4c97c9dffe" providerId="ADAL" clId="{D51970E7-77CC-4C99-896E-CC8A62784AFC}" dt="2025-02-09T15:42:52.109" v="9426" actId="1076"/>
          <ac:picMkLst>
            <pc:docMk/>
            <pc:sldMk cId="1067887647" sldId="463"/>
            <ac:picMk id="5" creationId="{B7B28640-9B2A-7A27-E441-0C53B030B254}"/>
          </ac:picMkLst>
        </pc:picChg>
        <pc:picChg chg="mod">
          <ac:chgData name="Ungefug, Julia" userId="5380b9a1-164a-48a2-a3ca-dd4c97c9dffe" providerId="ADAL" clId="{D51970E7-77CC-4C99-896E-CC8A62784AFC}" dt="2025-02-09T15:42:52.109" v="9426" actId="1076"/>
          <ac:picMkLst>
            <pc:docMk/>
            <pc:sldMk cId="1067887647" sldId="463"/>
            <ac:picMk id="6" creationId="{95EC01E0-FB78-8831-3680-4F0BECADFD68}"/>
          </ac:picMkLst>
        </pc:picChg>
        <pc:picChg chg="mod">
          <ac:chgData name="Ungefug, Julia" userId="5380b9a1-164a-48a2-a3ca-dd4c97c9dffe" providerId="ADAL" clId="{D51970E7-77CC-4C99-896E-CC8A62784AFC}" dt="2025-02-09T15:42:52.109" v="9426" actId="1076"/>
          <ac:picMkLst>
            <pc:docMk/>
            <pc:sldMk cId="1067887647" sldId="463"/>
            <ac:picMk id="7" creationId="{DAD5F6CC-ED52-AD0C-C8AC-E6B63EACC91D}"/>
          </ac:picMkLst>
        </pc:picChg>
        <pc:picChg chg="add mod">
          <ac:chgData name="Ungefug, Julia" userId="5380b9a1-164a-48a2-a3ca-dd4c97c9dffe" providerId="ADAL" clId="{D51970E7-77CC-4C99-896E-CC8A62784AFC}" dt="2025-02-09T15:42:52.109" v="9426" actId="1076"/>
          <ac:picMkLst>
            <pc:docMk/>
            <pc:sldMk cId="1067887647" sldId="463"/>
            <ac:picMk id="8" creationId="{69C5CC03-CD52-0A6F-7FF6-664F4F19C76C}"/>
          </ac:picMkLst>
        </pc:picChg>
        <pc:picChg chg="add mod ord">
          <ac:chgData name="Ungefug, Julia" userId="5380b9a1-164a-48a2-a3ca-dd4c97c9dffe" providerId="ADAL" clId="{D51970E7-77CC-4C99-896E-CC8A62784AFC}" dt="2025-02-09T15:43:09.733" v="9429" actId="1076"/>
          <ac:picMkLst>
            <pc:docMk/>
            <pc:sldMk cId="1067887647" sldId="463"/>
            <ac:picMk id="13" creationId="{2BD0C49A-0573-4510-F816-47DA7EA753BF}"/>
          </ac:picMkLst>
        </pc:picChg>
        <pc:picChg chg="mod">
          <ac:chgData name="Ungefug, Julia" userId="5380b9a1-164a-48a2-a3ca-dd4c97c9dffe" providerId="ADAL" clId="{D51970E7-77CC-4C99-896E-CC8A62784AFC}" dt="2025-02-09T15:42:52.109" v="9426" actId="1076"/>
          <ac:picMkLst>
            <pc:docMk/>
            <pc:sldMk cId="1067887647" sldId="463"/>
            <ac:picMk id="15" creationId="{919EC65A-107A-77AE-CACB-A6C7B1D2356E}"/>
          </ac:picMkLst>
        </pc:picChg>
        <pc:picChg chg="add mod">
          <ac:chgData name="Ungefug, Julia" userId="5380b9a1-164a-48a2-a3ca-dd4c97c9dffe" providerId="ADAL" clId="{D51970E7-77CC-4C99-896E-CC8A62784AFC}" dt="2025-02-09T15:42:52.109" v="9426" actId="1076"/>
          <ac:picMkLst>
            <pc:docMk/>
            <pc:sldMk cId="1067887647" sldId="463"/>
            <ac:picMk id="16" creationId="{2E3FC316-22B7-3589-57EB-ACC210B657F0}"/>
          </ac:picMkLst>
        </pc:picChg>
      </pc:sldChg>
      <pc:sldChg chg="addSp delSp modSp add mod modTransition">
        <pc:chgData name="Ungefug, Julia" userId="5380b9a1-164a-48a2-a3ca-dd4c97c9dffe" providerId="ADAL" clId="{D51970E7-77CC-4C99-896E-CC8A62784AFC}" dt="2025-02-11T16:59:56.394" v="10288" actId="20577"/>
        <pc:sldMkLst>
          <pc:docMk/>
          <pc:sldMk cId="2697689321" sldId="464"/>
        </pc:sldMkLst>
        <pc:spChg chg="add mod">
          <ac:chgData name="Ungefug, Julia" userId="5380b9a1-164a-48a2-a3ca-dd4c97c9dffe" providerId="ADAL" clId="{D51970E7-77CC-4C99-896E-CC8A62784AFC}" dt="2025-02-11T16:59:56.394" v="10288" actId="20577"/>
          <ac:spMkLst>
            <pc:docMk/>
            <pc:sldMk cId="2697689321" sldId="464"/>
            <ac:spMk id="3" creationId="{70D31C4A-9913-1664-A5CE-52FE89A2123C}"/>
          </ac:spMkLst>
        </pc:spChg>
        <pc:spChg chg="mod topLvl">
          <ac:chgData name="Ungefug, Julia" userId="5380b9a1-164a-48a2-a3ca-dd4c97c9dffe" providerId="ADAL" clId="{D51970E7-77CC-4C99-896E-CC8A62784AFC}" dt="2025-02-03T17:42:48.148" v="2255" actId="164"/>
          <ac:spMkLst>
            <pc:docMk/>
            <pc:sldMk cId="2697689321" sldId="464"/>
            <ac:spMk id="5" creationId="{BC05ED75-D698-6FF7-2265-D24734308AAA}"/>
          </ac:spMkLst>
        </pc:spChg>
        <pc:spChg chg="mod">
          <ac:chgData name="Ungefug, Julia" userId="5380b9a1-164a-48a2-a3ca-dd4c97c9dffe" providerId="ADAL" clId="{D51970E7-77CC-4C99-896E-CC8A62784AFC}" dt="2025-02-09T15:53:51.999" v="9503" actId="20577"/>
          <ac:spMkLst>
            <pc:docMk/>
            <pc:sldMk cId="2697689321" sldId="464"/>
            <ac:spMk id="9" creationId="{A47722F9-52FE-04A7-EA88-8E2BFC2EB34A}"/>
          </ac:spMkLst>
        </pc:spChg>
        <pc:spChg chg="mod">
          <ac:chgData name="Ungefug, Julia" userId="5380b9a1-164a-48a2-a3ca-dd4c97c9dffe" providerId="ADAL" clId="{D51970E7-77CC-4C99-896E-CC8A62784AFC}" dt="2025-02-02T16:49:06.486" v="1274" actId="14100"/>
          <ac:spMkLst>
            <pc:docMk/>
            <pc:sldMk cId="2697689321" sldId="464"/>
            <ac:spMk id="10" creationId="{ACD07626-DCE8-D15F-9541-A8776737240F}"/>
          </ac:spMkLst>
        </pc:spChg>
        <pc:spChg chg="add mod">
          <ac:chgData name="Ungefug, Julia" userId="5380b9a1-164a-48a2-a3ca-dd4c97c9dffe" providerId="ADAL" clId="{D51970E7-77CC-4C99-896E-CC8A62784AFC}" dt="2025-02-03T17:44:20.628" v="2268" actId="164"/>
          <ac:spMkLst>
            <pc:docMk/>
            <pc:sldMk cId="2697689321" sldId="464"/>
            <ac:spMk id="12" creationId="{B69BDB19-EE4D-D46D-C8D7-BFE2EF8D4D1E}"/>
          </ac:spMkLst>
        </pc:spChg>
        <pc:spChg chg="add mod">
          <ac:chgData name="Ungefug, Julia" userId="5380b9a1-164a-48a2-a3ca-dd4c97c9dffe" providerId="ADAL" clId="{D51970E7-77CC-4C99-896E-CC8A62784AFC}" dt="2025-02-02T16:48:39.117" v="1249" actId="1037"/>
          <ac:spMkLst>
            <pc:docMk/>
            <pc:sldMk cId="2697689321" sldId="464"/>
            <ac:spMk id="18" creationId="{B0598C89-92F0-A61A-FD26-5987D164D1E0}"/>
          </ac:spMkLst>
        </pc:spChg>
        <pc:spChg chg="mod">
          <ac:chgData name="Ungefug, Julia" userId="5380b9a1-164a-48a2-a3ca-dd4c97c9dffe" providerId="ADAL" clId="{D51970E7-77CC-4C99-896E-CC8A62784AFC}" dt="2025-02-02T16:49:34.439" v="1278" actId="14100"/>
          <ac:spMkLst>
            <pc:docMk/>
            <pc:sldMk cId="2697689321" sldId="464"/>
            <ac:spMk id="21" creationId="{7423048D-F7BB-F9E6-0678-F250726B29C2}"/>
          </ac:spMkLst>
        </pc:spChg>
        <pc:spChg chg="mod">
          <ac:chgData name="Ungefug, Julia" userId="5380b9a1-164a-48a2-a3ca-dd4c97c9dffe" providerId="ADAL" clId="{D51970E7-77CC-4C99-896E-CC8A62784AFC}" dt="2025-02-02T16:48:43.786" v="1250" actId="108"/>
          <ac:spMkLst>
            <pc:docMk/>
            <pc:sldMk cId="2697689321" sldId="464"/>
            <ac:spMk id="23" creationId="{2BBFA3C2-A5BF-D658-6C96-174DDE8257E9}"/>
          </ac:spMkLst>
        </pc:spChg>
        <pc:grpChg chg="add mod">
          <ac:chgData name="Ungefug, Julia" userId="5380b9a1-164a-48a2-a3ca-dd4c97c9dffe" providerId="ADAL" clId="{D51970E7-77CC-4C99-896E-CC8A62784AFC}" dt="2025-02-03T17:42:48.148" v="2255" actId="164"/>
          <ac:grpSpMkLst>
            <pc:docMk/>
            <pc:sldMk cId="2697689321" sldId="464"/>
            <ac:grpSpMk id="11" creationId="{120E03FE-93EA-4EAA-8EBF-6E58D7934ADC}"/>
          </ac:grpSpMkLst>
        </pc:grpChg>
        <pc:grpChg chg="add mod">
          <ac:chgData name="Ungefug, Julia" userId="5380b9a1-164a-48a2-a3ca-dd4c97c9dffe" providerId="ADAL" clId="{D51970E7-77CC-4C99-896E-CC8A62784AFC}" dt="2025-02-03T17:44:20.628" v="2268" actId="164"/>
          <ac:grpSpMkLst>
            <pc:docMk/>
            <pc:sldMk cId="2697689321" sldId="464"/>
            <ac:grpSpMk id="15" creationId="{E9F2D7A6-0A10-3F3E-AECE-34EB9CACEF93}"/>
          </ac:grpSpMkLst>
        </pc:grpChg>
        <pc:picChg chg="add mod">
          <ac:chgData name="Ungefug, Julia" userId="5380b9a1-164a-48a2-a3ca-dd4c97c9dffe" providerId="ADAL" clId="{D51970E7-77CC-4C99-896E-CC8A62784AFC}" dt="2025-02-03T17:44:35.192" v="2271" actId="1037"/>
          <ac:picMkLst>
            <pc:docMk/>
            <pc:sldMk cId="2697689321" sldId="464"/>
            <ac:picMk id="8" creationId="{25E2FC6E-D350-223E-D57C-CFDA951F2E53}"/>
          </ac:picMkLst>
        </pc:picChg>
        <pc:picChg chg="add mod">
          <ac:chgData name="Ungefug, Julia" userId="5380b9a1-164a-48a2-a3ca-dd4c97c9dffe" providerId="ADAL" clId="{D51970E7-77CC-4C99-896E-CC8A62784AFC}" dt="2025-02-03T17:44:27.887" v="2269" actId="1038"/>
          <ac:picMkLst>
            <pc:docMk/>
            <pc:sldMk cId="2697689321" sldId="464"/>
            <ac:picMk id="14" creationId="{571DED43-AB8A-47BE-38C3-5865FE3D0398}"/>
          </ac:picMkLst>
        </pc:picChg>
      </pc:sldChg>
      <pc:sldChg chg="addSp delSp modSp add mod ord modTransition">
        <pc:chgData name="Ungefug, Julia" userId="5380b9a1-164a-48a2-a3ca-dd4c97c9dffe" providerId="ADAL" clId="{D51970E7-77CC-4C99-896E-CC8A62784AFC}" dt="2025-02-09T19:07:49.179" v="10131" actId="20577"/>
        <pc:sldMkLst>
          <pc:docMk/>
          <pc:sldMk cId="467400418" sldId="465"/>
        </pc:sldMkLst>
        <pc:spChg chg="mod topLvl">
          <ac:chgData name="Ungefug, Julia" userId="5380b9a1-164a-48a2-a3ca-dd4c97c9dffe" providerId="ADAL" clId="{D51970E7-77CC-4C99-896E-CC8A62784AFC}" dt="2025-02-03T17:18:59.845" v="1618" actId="164"/>
          <ac:spMkLst>
            <pc:docMk/>
            <pc:sldMk cId="467400418" sldId="465"/>
            <ac:spMk id="3" creationId="{0CFEB897-A2E0-8757-8E42-E9360AFADAA2}"/>
          </ac:spMkLst>
        </pc:spChg>
        <pc:spChg chg="mod topLvl">
          <ac:chgData name="Ungefug, Julia" userId="5380b9a1-164a-48a2-a3ca-dd4c97c9dffe" providerId="ADAL" clId="{D51970E7-77CC-4C99-896E-CC8A62784AFC}" dt="2025-02-03T17:17:58.070" v="1595" actId="164"/>
          <ac:spMkLst>
            <pc:docMk/>
            <pc:sldMk cId="467400418" sldId="465"/>
            <ac:spMk id="6" creationId="{24A66B44-9857-DA53-9F97-BE14C246CFD1}"/>
          </ac:spMkLst>
        </pc:spChg>
        <pc:spChg chg="mod">
          <ac:chgData name="Ungefug, Julia" userId="5380b9a1-164a-48a2-a3ca-dd4c97c9dffe" providerId="ADAL" clId="{D51970E7-77CC-4C99-896E-CC8A62784AFC}" dt="2025-02-02T17:00:49.235" v="1481" actId="14100"/>
          <ac:spMkLst>
            <pc:docMk/>
            <pc:sldMk cId="467400418" sldId="465"/>
            <ac:spMk id="7" creationId="{DF9CA660-4522-3FA4-9B59-98830082C507}"/>
          </ac:spMkLst>
        </pc:spChg>
        <pc:spChg chg="mod topLvl">
          <ac:chgData name="Ungefug, Julia" userId="5380b9a1-164a-48a2-a3ca-dd4c97c9dffe" providerId="ADAL" clId="{D51970E7-77CC-4C99-896E-CC8A62784AFC}" dt="2025-02-03T17:19:21.402" v="1631" actId="164"/>
          <ac:spMkLst>
            <pc:docMk/>
            <pc:sldMk cId="467400418" sldId="465"/>
            <ac:spMk id="13" creationId="{A405B8C2-4865-783C-7E4E-C36FBBA1D409}"/>
          </ac:spMkLst>
        </pc:spChg>
        <pc:spChg chg="mod">
          <ac:chgData name="Ungefug, Julia" userId="5380b9a1-164a-48a2-a3ca-dd4c97c9dffe" providerId="ADAL" clId="{D51970E7-77CC-4C99-896E-CC8A62784AFC}" dt="2025-02-09T19:07:49.179" v="10131" actId="20577"/>
          <ac:spMkLst>
            <pc:docMk/>
            <pc:sldMk cId="467400418" sldId="465"/>
            <ac:spMk id="29" creationId="{D28A7B37-37CE-6B96-8CEF-A638723E5607}"/>
          </ac:spMkLst>
        </pc:spChg>
        <pc:grpChg chg="add mod">
          <ac:chgData name="Ungefug, Julia" userId="5380b9a1-164a-48a2-a3ca-dd4c97c9dffe" providerId="ADAL" clId="{D51970E7-77CC-4C99-896E-CC8A62784AFC}" dt="2025-02-03T17:17:58.070" v="1595" actId="164"/>
          <ac:grpSpMkLst>
            <pc:docMk/>
            <pc:sldMk cId="467400418" sldId="465"/>
            <ac:grpSpMk id="18" creationId="{8A8B022D-302F-7B56-EE78-2167544B739B}"/>
          </ac:grpSpMkLst>
        </pc:grpChg>
        <pc:grpChg chg="add mod">
          <ac:chgData name="Ungefug, Julia" userId="5380b9a1-164a-48a2-a3ca-dd4c97c9dffe" providerId="ADAL" clId="{D51970E7-77CC-4C99-896E-CC8A62784AFC}" dt="2025-02-03T17:18:59.845" v="1618" actId="164"/>
          <ac:grpSpMkLst>
            <pc:docMk/>
            <pc:sldMk cId="467400418" sldId="465"/>
            <ac:grpSpMk id="19" creationId="{181146C9-CB8A-1B71-7204-196866086FC5}"/>
          </ac:grpSpMkLst>
        </pc:grpChg>
        <pc:grpChg chg="add mod">
          <ac:chgData name="Ungefug, Julia" userId="5380b9a1-164a-48a2-a3ca-dd4c97c9dffe" providerId="ADAL" clId="{D51970E7-77CC-4C99-896E-CC8A62784AFC}" dt="2025-02-03T17:19:21.402" v="1631" actId="164"/>
          <ac:grpSpMkLst>
            <pc:docMk/>
            <pc:sldMk cId="467400418" sldId="465"/>
            <ac:grpSpMk id="20" creationId="{EAF03304-A57B-6A08-1264-E8F01F408A14}"/>
          </ac:grpSpMkLst>
        </pc:grpChg>
        <pc:picChg chg="mod topLvl">
          <ac:chgData name="Ungefug, Julia" userId="5380b9a1-164a-48a2-a3ca-dd4c97c9dffe" providerId="ADAL" clId="{D51970E7-77CC-4C99-896E-CC8A62784AFC}" dt="2025-02-03T17:18:59.845" v="1618" actId="164"/>
          <ac:picMkLst>
            <pc:docMk/>
            <pc:sldMk cId="467400418" sldId="465"/>
            <ac:picMk id="4" creationId="{BB8FC196-F676-A35C-AA44-80D63EAC280F}"/>
          </ac:picMkLst>
        </pc:picChg>
        <pc:picChg chg="mod topLvl">
          <ac:chgData name="Ungefug, Julia" userId="5380b9a1-164a-48a2-a3ca-dd4c97c9dffe" providerId="ADAL" clId="{D51970E7-77CC-4C99-896E-CC8A62784AFC}" dt="2025-02-03T17:17:58.070" v="1595" actId="164"/>
          <ac:picMkLst>
            <pc:docMk/>
            <pc:sldMk cId="467400418" sldId="465"/>
            <ac:picMk id="8" creationId="{C46B1B66-FC26-A328-EF03-F29C28E7ABE4}"/>
          </ac:picMkLst>
        </pc:picChg>
        <pc:picChg chg="mod topLvl">
          <ac:chgData name="Ungefug, Julia" userId="5380b9a1-164a-48a2-a3ca-dd4c97c9dffe" providerId="ADAL" clId="{D51970E7-77CC-4C99-896E-CC8A62784AFC}" dt="2025-02-03T17:19:21.402" v="1631" actId="164"/>
          <ac:picMkLst>
            <pc:docMk/>
            <pc:sldMk cId="467400418" sldId="465"/>
            <ac:picMk id="14" creationId="{41D50B26-16B4-6C1E-3B71-37BF5F8BB2CB}"/>
          </ac:picMkLst>
        </pc:picChg>
      </pc:sldChg>
      <pc:sldChg chg="add del ord">
        <pc:chgData name="Ungefug, Julia" userId="5380b9a1-164a-48a2-a3ca-dd4c97c9dffe" providerId="ADAL" clId="{D51970E7-77CC-4C99-896E-CC8A62784AFC}" dt="2025-02-01T12:18:21.240" v="33" actId="2696"/>
        <pc:sldMkLst>
          <pc:docMk/>
          <pc:sldMk cId="4237486205" sldId="465"/>
        </pc:sldMkLst>
      </pc:sldChg>
      <pc:sldChg chg="add del ord">
        <pc:chgData name="Ungefug, Julia" userId="5380b9a1-164a-48a2-a3ca-dd4c97c9dffe" providerId="ADAL" clId="{D51970E7-77CC-4C99-896E-CC8A62784AFC}" dt="2025-02-01T12:18:21.240" v="33" actId="2696"/>
        <pc:sldMkLst>
          <pc:docMk/>
          <pc:sldMk cId="203030762" sldId="466"/>
        </pc:sldMkLst>
      </pc:sldChg>
      <pc:sldChg chg="addSp modSp mod ord modTransition modShow">
        <pc:chgData name="Ungefug, Julia" userId="5380b9a1-164a-48a2-a3ca-dd4c97c9dffe" providerId="ADAL" clId="{D51970E7-77CC-4C99-896E-CC8A62784AFC}" dt="2025-02-09T16:03:23.916" v="9609" actId="167"/>
        <pc:sldMkLst>
          <pc:docMk/>
          <pc:sldMk cId="3971518318" sldId="466"/>
        </pc:sldMkLst>
      </pc:sldChg>
      <pc:sldChg chg="add del ord">
        <pc:chgData name="Ungefug, Julia" userId="5380b9a1-164a-48a2-a3ca-dd4c97c9dffe" providerId="ADAL" clId="{D51970E7-77CC-4C99-896E-CC8A62784AFC}" dt="2025-02-01T12:18:21.240" v="33" actId="2696"/>
        <pc:sldMkLst>
          <pc:docMk/>
          <pc:sldMk cId="1719992870" sldId="467"/>
        </pc:sldMkLst>
      </pc:sldChg>
      <pc:sldChg chg="add del ord">
        <pc:chgData name="Ungefug, Julia" userId="5380b9a1-164a-48a2-a3ca-dd4c97c9dffe" providerId="ADAL" clId="{D51970E7-77CC-4C99-896E-CC8A62784AFC}" dt="2025-02-01T12:18:21.240" v="33" actId="2696"/>
        <pc:sldMkLst>
          <pc:docMk/>
          <pc:sldMk cId="1289959563" sldId="468"/>
        </pc:sldMkLst>
      </pc:sldChg>
      <pc:sldChg chg="addSp modSp mod ord modTransition modShow">
        <pc:chgData name="Ungefug, Julia" userId="5380b9a1-164a-48a2-a3ca-dd4c97c9dffe" providerId="ADAL" clId="{D51970E7-77CC-4C99-896E-CC8A62784AFC}" dt="2025-02-09T16:03:28.472" v="9611" actId="167"/>
        <pc:sldMkLst>
          <pc:docMk/>
          <pc:sldMk cId="3943363619" sldId="468"/>
        </pc:sldMkLst>
        <pc:spChg chg="add mod ord">
          <ac:chgData name="Ungefug, Julia" userId="5380b9a1-164a-48a2-a3ca-dd4c97c9dffe" providerId="ADAL" clId="{D51970E7-77CC-4C99-896E-CC8A62784AFC}" dt="2025-02-09T16:03:28.472" v="9611" actId="167"/>
          <ac:spMkLst>
            <pc:docMk/>
            <pc:sldMk cId="3943363619" sldId="468"/>
            <ac:spMk id="5" creationId="{04293D65-49DD-B59C-AD9F-9B0D7596F2B0}"/>
          </ac:spMkLst>
        </pc:spChg>
      </pc:sldChg>
      <pc:sldChg chg="addSp modSp mod ord modTransition modShow">
        <pc:chgData name="Ungefug, Julia" userId="5380b9a1-164a-48a2-a3ca-dd4c97c9dffe" providerId="ADAL" clId="{D51970E7-77CC-4C99-896E-CC8A62784AFC}" dt="2025-02-09T16:03:33.478" v="9613" actId="167"/>
        <pc:sldMkLst>
          <pc:docMk/>
          <pc:sldMk cId="2912676106" sldId="469"/>
        </pc:sldMkLst>
        <pc:spChg chg="add mod ord">
          <ac:chgData name="Ungefug, Julia" userId="5380b9a1-164a-48a2-a3ca-dd4c97c9dffe" providerId="ADAL" clId="{D51970E7-77CC-4C99-896E-CC8A62784AFC}" dt="2025-02-09T16:03:33.478" v="9613" actId="167"/>
          <ac:spMkLst>
            <pc:docMk/>
            <pc:sldMk cId="2912676106" sldId="469"/>
            <ac:spMk id="5" creationId="{C9705AEC-39CD-D345-810E-15CBB9771356}"/>
          </ac:spMkLst>
        </pc:spChg>
      </pc:sldChg>
      <pc:sldChg chg="addSp modSp mod ord modShow">
        <pc:chgData name="Ungefug, Julia" userId="5380b9a1-164a-48a2-a3ca-dd4c97c9dffe" providerId="ADAL" clId="{D51970E7-77CC-4C99-896E-CC8A62784AFC}" dt="2025-02-03T19:44:51.582" v="3823" actId="729"/>
        <pc:sldMkLst>
          <pc:docMk/>
          <pc:sldMk cId="393803230" sldId="471"/>
        </pc:sldMkLst>
      </pc:sldChg>
      <pc:sldChg chg="modSp add del mod ord">
        <pc:chgData name="Ungefug, Julia" userId="5380b9a1-164a-48a2-a3ca-dd4c97c9dffe" providerId="ADAL" clId="{D51970E7-77CC-4C99-896E-CC8A62784AFC}" dt="2025-02-01T12:18:21.240" v="33" actId="2696"/>
        <pc:sldMkLst>
          <pc:docMk/>
          <pc:sldMk cId="2618558719" sldId="471"/>
        </pc:sldMkLst>
      </pc:sldChg>
      <pc:sldChg chg="modSp new del mod modTransition modShow">
        <pc:chgData name="Ungefug, Julia" userId="5380b9a1-164a-48a2-a3ca-dd4c97c9dffe" providerId="ADAL" clId="{D51970E7-77CC-4C99-896E-CC8A62784AFC}" dt="2025-02-09T13:22:12.289" v="8689" actId="2696"/>
        <pc:sldMkLst>
          <pc:docMk/>
          <pc:sldMk cId="1084837306" sldId="472"/>
        </pc:sldMkLst>
      </pc:sldChg>
      <pc:sldChg chg="new del">
        <pc:chgData name="Ungefug, Julia" userId="5380b9a1-164a-48a2-a3ca-dd4c97c9dffe" providerId="ADAL" clId="{D51970E7-77CC-4C99-896E-CC8A62784AFC}" dt="2025-02-03T17:23:32.491" v="1680" actId="2696"/>
        <pc:sldMkLst>
          <pc:docMk/>
          <pc:sldMk cId="3049062075" sldId="472"/>
        </pc:sldMkLst>
      </pc:sldChg>
      <pc:sldChg chg="addSp delSp modSp add mod ord modTransition">
        <pc:chgData name="Ungefug, Julia" userId="5380b9a1-164a-48a2-a3ca-dd4c97c9dffe" providerId="ADAL" clId="{D51970E7-77CC-4C99-896E-CC8A62784AFC}" dt="2025-02-09T15:53:55.920" v="9505" actId="20577"/>
        <pc:sldMkLst>
          <pc:docMk/>
          <pc:sldMk cId="897932470" sldId="473"/>
        </pc:sldMkLst>
        <pc:spChg chg="add mod">
          <ac:chgData name="Ungefug, Julia" userId="5380b9a1-164a-48a2-a3ca-dd4c97c9dffe" providerId="ADAL" clId="{D51970E7-77CC-4C99-896E-CC8A62784AFC}" dt="2025-02-03T17:45:48.849" v="2280" actId="1076"/>
          <ac:spMkLst>
            <pc:docMk/>
            <pc:sldMk cId="897932470" sldId="473"/>
            <ac:spMk id="2" creationId="{22387865-AC33-3894-59D6-2E9D863DC4B4}"/>
          </ac:spMkLst>
        </pc:spChg>
        <pc:spChg chg="mod">
          <ac:chgData name="Ungefug, Julia" userId="5380b9a1-164a-48a2-a3ca-dd4c97c9dffe" providerId="ADAL" clId="{D51970E7-77CC-4C99-896E-CC8A62784AFC}" dt="2025-02-07T11:12:47.186" v="6331" actId="20577"/>
          <ac:spMkLst>
            <pc:docMk/>
            <pc:sldMk cId="897932470" sldId="473"/>
            <ac:spMk id="3" creationId="{B1B5852B-9BC6-675F-1BCD-FA84EC9D1BA1}"/>
          </ac:spMkLst>
        </pc:spChg>
        <pc:spChg chg="topLvl">
          <ac:chgData name="Ungefug, Julia" userId="5380b9a1-164a-48a2-a3ca-dd4c97c9dffe" providerId="ADAL" clId="{D51970E7-77CC-4C99-896E-CC8A62784AFC}" dt="2025-02-03T18:14:37.090" v="2407" actId="21"/>
          <ac:spMkLst>
            <pc:docMk/>
            <pc:sldMk cId="897932470" sldId="473"/>
            <ac:spMk id="5" creationId="{7481585B-F5F4-2729-2C82-57A53CDD3DE8}"/>
          </ac:spMkLst>
        </pc:spChg>
        <pc:spChg chg="mod">
          <ac:chgData name="Ungefug, Julia" userId="5380b9a1-164a-48a2-a3ca-dd4c97c9dffe" providerId="ADAL" clId="{D51970E7-77CC-4C99-896E-CC8A62784AFC}" dt="2025-02-09T15:53:55.920" v="9505" actId="20577"/>
          <ac:spMkLst>
            <pc:docMk/>
            <pc:sldMk cId="897932470" sldId="473"/>
            <ac:spMk id="9" creationId="{15EE0908-F37F-C332-2367-A97499FC2E6B}"/>
          </ac:spMkLst>
        </pc:spChg>
        <pc:spChg chg="mod">
          <ac:chgData name="Ungefug, Julia" userId="5380b9a1-164a-48a2-a3ca-dd4c97c9dffe" providerId="ADAL" clId="{D51970E7-77CC-4C99-896E-CC8A62784AFC}" dt="2025-02-03T17:50:19.795" v="2292" actId="14100"/>
          <ac:spMkLst>
            <pc:docMk/>
            <pc:sldMk cId="897932470" sldId="473"/>
            <ac:spMk id="10" creationId="{BC6C4E96-5B3E-2FE9-735F-85E2CE1DF4CF}"/>
          </ac:spMkLst>
        </pc:spChg>
        <pc:spChg chg="mod">
          <ac:chgData name="Ungefug, Julia" userId="5380b9a1-164a-48a2-a3ca-dd4c97c9dffe" providerId="ADAL" clId="{D51970E7-77CC-4C99-896E-CC8A62784AFC}" dt="2025-02-03T17:45:52.045" v="2281" actId="108"/>
          <ac:spMkLst>
            <pc:docMk/>
            <pc:sldMk cId="897932470" sldId="473"/>
            <ac:spMk id="18" creationId="{B9D6BC06-CC82-ADD8-8799-2C37D1C94D26}"/>
          </ac:spMkLst>
        </pc:spChg>
        <pc:picChg chg="add mod">
          <ac:chgData name="Ungefug, Julia" userId="5380b9a1-164a-48a2-a3ca-dd4c97c9dffe" providerId="ADAL" clId="{D51970E7-77CC-4C99-896E-CC8A62784AFC}" dt="2025-02-03T18:18:51.857" v="2438" actId="1076"/>
          <ac:picMkLst>
            <pc:docMk/>
            <pc:sldMk cId="897932470" sldId="473"/>
            <ac:picMk id="13" creationId="{CAF1C70E-A24F-92A1-0838-3800C145D406}"/>
          </ac:picMkLst>
        </pc:picChg>
      </pc:sldChg>
      <pc:sldChg chg="add del setBg">
        <pc:chgData name="Ungefug, Julia" userId="5380b9a1-164a-48a2-a3ca-dd4c97c9dffe" providerId="ADAL" clId="{D51970E7-77CC-4C99-896E-CC8A62784AFC}" dt="2025-02-03T17:45:31.317" v="2275"/>
        <pc:sldMkLst>
          <pc:docMk/>
          <pc:sldMk cId="1305767869" sldId="473"/>
        </pc:sldMkLst>
      </pc:sldChg>
      <pc:sldChg chg="add del ord">
        <pc:chgData name="Ungefug, Julia" userId="5380b9a1-164a-48a2-a3ca-dd4c97c9dffe" providerId="ADAL" clId="{D51970E7-77CC-4C99-896E-CC8A62784AFC}" dt="2025-02-01T12:18:21.240" v="33" actId="2696"/>
        <pc:sldMkLst>
          <pc:docMk/>
          <pc:sldMk cId="3988727719" sldId="473"/>
        </pc:sldMkLst>
      </pc:sldChg>
      <pc:sldChg chg="addSp delSp modSp add mod modTransition">
        <pc:chgData name="Ungefug, Julia" userId="5380b9a1-164a-48a2-a3ca-dd4c97c9dffe" providerId="ADAL" clId="{D51970E7-77CC-4C99-896E-CC8A62784AFC}" dt="2025-02-11T19:34:26.170" v="10294" actId="20577"/>
        <pc:sldMkLst>
          <pc:docMk/>
          <pc:sldMk cId="725108678" sldId="474"/>
        </pc:sldMkLst>
        <pc:spChg chg="mod">
          <ac:chgData name="Ungefug, Julia" userId="5380b9a1-164a-48a2-a3ca-dd4c97c9dffe" providerId="ADAL" clId="{D51970E7-77CC-4C99-896E-CC8A62784AFC}" dt="2025-02-04T18:01:33.254" v="4794" actId="403"/>
          <ac:spMkLst>
            <pc:docMk/>
            <pc:sldMk cId="725108678" sldId="474"/>
            <ac:spMk id="4" creationId="{17E9771E-65A5-56C0-AD21-4D81D38AB06B}"/>
          </ac:spMkLst>
        </pc:spChg>
        <pc:spChg chg="mod">
          <ac:chgData name="Ungefug, Julia" userId="5380b9a1-164a-48a2-a3ca-dd4c97c9dffe" providerId="ADAL" clId="{D51970E7-77CC-4C99-896E-CC8A62784AFC}" dt="2025-02-09T15:59:53.643" v="9595" actId="20577"/>
          <ac:spMkLst>
            <pc:docMk/>
            <pc:sldMk cId="725108678" sldId="474"/>
            <ac:spMk id="5" creationId="{54A04F90-6A8E-E470-7030-4BC8DDD2C555}"/>
          </ac:spMkLst>
        </pc:spChg>
        <pc:spChg chg="mod topLvl">
          <ac:chgData name="Ungefug, Julia" userId="5380b9a1-164a-48a2-a3ca-dd4c97c9dffe" providerId="ADAL" clId="{D51970E7-77CC-4C99-896E-CC8A62784AFC}" dt="2025-02-04T18:01:33.254" v="4794" actId="403"/>
          <ac:spMkLst>
            <pc:docMk/>
            <pc:sldMk cId="725108678" sldId="474"/>
            <ac:spMk id="7" creationId="{66AF4C9B-24F9-C788-E8FD-AE8CB6637FBA}"/>
          </ac:spMkLst>
        </pc:spChg>
        <pc:spChg chg="add del mod topLvl">
          <ac:chgData name="Ungefug, Julia" userId="5380b9a1-164a-48a2-a3ca-dd4c97c9dffe" providerId="ADAL" clId="{D51970E7-77CC-4C99-896E-CC8A62784AFC}" dt="2025-02-04T18:46:16.597" v="5492" actId="1037"/>
          <ac:spMkLst>
            <pc:docMk/>
            <pc:sldMk cId="725108678" sldId="474"/>
            <ac:spMk id="8" creationId="{60640334-4DF3-1F37-EB83-D3DA63211B68}"/>
          </ac:spMkLst>
        </pc:spChg>
        <pc:spChg chg="add mod topLvl">
          <ac:chgData name="Ungefug, Julia" userId="5380b9a1-164a-48a2-a3ca-dd4c97c9dffe" providerId="ADAL" clId="{D51970E7-77CC-4C99-896E-CC8A62784AFC}" dt="2025-02-04T16:27:27.143" v="3866" actId="165"/>
          <ac:spMkLst>
            <pc:docMk/>
            <pc:sldMk cId="725108678" sldId="474"/>
            <ac:spMk id="11" creationId="{D1D3FC17-0CAF-31C2-EBF8-3FCD792BBA09}"/>
          </ac:spMkLst>
        </pc:spChg>
        <pc:spChg chg="add mod topLvl">
          <ac:chgData name="Ungefug, Julia" userId="5380b9a1-164a-48a2-a3ca-dd4c97c9dffe" providerId="ADAL" clId="{D51970E7-77CC-4C99-896E-CC8A62784AFC}" dt="2025-02-09T15:57:12.120" v="9553" actId="20577"/>
          <ac:spMkLst>
            <pc:docMk/>
            <pc:sldMk cId="725108678" sldId="474"/>
            <ac:spMk id="12" creationId="{3F56FE09-7B0B-E6F8-3911-FDB62F8BDFA9}"/>
          </ac:spMkLst>
        </pc:spChg>
        <pc:spChg chg="add mod topLvl">
          <ac:chgData name="Ungefug, Julia" userId="5380b9a1-164a-48a2-a3ca-dd4c97c9dffe" providerId="ADAL" clId="{D51970E7-77CC-4C99-896E-CC8A62784AFC}" dt="2025-02-09T15:57:09.693" v="9551" actId="20577"/>
          <ac:spMkLst>
            <pc:docMk/>
            <pc:sldMk cId="725108678" sldId="474"/>
            <ac:spMk id="13" creationId="{E1A01D0D-4EF2-FFF9-D53C-FE96CE0FCCD7}"/>
          </ac:spMkLst>
        </pc:spChg>
        <pc:spChg chg="add mod">
          <ac:chgData name="Ungefug, Julia" userId="5380b9a1-164a-48a2-a3ca-dd4c97c9dffe" providerId="ADAL" clId="{D51970E7-77CC-4C99-896E-CC8A62784AFC}" dt="2025-02-03T19:11:09.034" v="2937" actId="164"/>
          <ac:spMkLst>
            <pc:docMk/>
            <pc:sldMk cId="725108678" sldId="474"/>
            <ac:spMk id="14" creationId="{FDE7F765-1FCC-5B32-9AF5-092AFAF7F18E}"/>
          </ac:spMkLst>
        </pc:spChg>
        <pc:spChg chg="add mod">
          <ac:chgData name="Ungefug, Julia" userId="5380b9a1-164a-48a2-a3ca-dd4c97c9dffe" providerId="ADAL" clId="{D51970E7-77CC-4C99-896E-CC8A62784AFC}" dt="2025-02-03T19:23:41.367" v="3274" actId="1038"/>
          <ac:spMkLst>
            <pc:docMk/>
            <pc:sldMk cId="725108678" sldId="474"/>
            <ac:spMk id="15" creationId="{C1E805DA-FEA7-F21E-3544-05F03C1E8049}"/>
          </ac:spMkLst>
        </pc:spChg>
        <pc:spChg chg="add mod">
          <ac:chgData name="Ungefug, Julia" userId="5380b9a1-164a-48a2-a3ca-dd4c97c9dffe" providerId="ADAL" clId="{D51970E7-77CC-4C99-896E-CC8A62784AFC}" dt="2025-02-03T19:11:26.727" v="2942" actId="164"/>
          <ac:spMkLst>
            <pc:docMk/>
            <pc:sldMk cId="725108678" sldId="474"/>
            <ac:spMk id="16" creationId="{9938DF60-9850-0DD8-3703-282FA4001FA3}"/>
          </ac:spMkLst>
        </pc:spChg>
        <pc:spChg chg="mod topLvl">
          <ac:chgData name="Ungefug, Julia" userId="5380b9a1-164a-48a2-a3ca-dd4c97c9dffe" providerId="ADAL" clId="{D51970E7-77CC-4C99-896E-CC8A62784AFC}" dt="2025-02-11T19:34:26.170" v="10294" actId="20577"/>
          <ac:spMkLst>
            <pc:docMk/>
            <pc:sldMk cId="725108678" sldId="474"/>
            <ac:spMk id="17" creationId="{13BE047F-9973-683D-6259-10640E947898}"/>
          </ac:spMkLst>
        </pc:spChg>
        <pc:spChg chg="mod topLvl">
          <ac:chgData name="Ungefug, Julia" userId="5380b9a1-164a-48a2-a3ca-dd4c97c9dffe" providerId="ADAL" clId="{D51970E7-77CC-4C99-896E-CC8A62784AFC}" dt="2025-02-09T12:36:10.950" v="8239" actId="207"/>
          <ac:spMkLst>
            <pc:docMk/>
            <pc:sldMk cId="725108678" sldId="474"/>
            <ac:spMk id="20" creationId="{2E967DFD-DA5A-82EC-C2B4-0F9A7F047051}"/>
          </ac:spMkLst>
        </pc:spChg>
        <pc:spChg chg="mod">
          <ac:chgData name="Ungefug, Julia" userId="5380b9a1-164a-48a2-a3ca-dd4c97c9dffe" providerId="ADAL" clId="{D51970E7-77CC-4C99-896E-CC8A62784AFC}" dt="2025-02-09T12:38:00.612" v="8255" actId="1076"/>
          <ac:spMkLst>
            <pc:docMk/>
            <pc:sldMk cId="725108678" sldId="474"/>
            <ac:spMk id="21" creationId="{436FCC9E-E2AC-B809-148F-E23B1E9622A6}"/>
          </ac:spMkLst>
        </pc:spChg>
        <pc:spChg chg="mod topLvl">
          <ac:chgData name="Ungefug, Julia" userId="5380b9a1-164a-48a2-a3ca-dd4c97c9dffe" providerId="ADAL" clId="{D51970E7-77CC-4C99-896E-CC8A62784AFC}" dt="2025-02-09T15:57:00.575" v="9549" actId="20577"/>
          <ac:spMkLst>
            <pc:docMk/>
            <pc:sldMk cId="725108678" sldId="474"/>
            <ac:spMk id="24" creationId="{6FB481CF-3C74-A024-ACAA-AAB1B32D4933}"/>
          </ac:spMkLst>
        </pc:spChg>
        <pc:spChg chg="add mod">
          <ac:chgData name="Ungefug, Julia" userId="5380b9a1-164a-48a2-a3ca-dd4c97c9dffe" providerId="ADAL" clId="{D51970E7-77CC-4C99-896E-CC8A62784AFC}" dt="2025-02-09T19:19:13.832" v="10172"/>
          <ac:spMkLst>
            <pc:docMk/>
            <pc:sldMk cId="725108678" sldId="474"/>
            <ac:spMk id="28" creationId="{811081C9-FC6D-C33F-C2C9-70BBA7699CD1}"/>
          </ac:spMkLst>
        </pc:spChg>
        <pc:spChg chg="add mod">
          <ac:chgData name="Ungefug, Julia" userId="5380b9a1-164a-48a2-a3ca-dd4c97c9dffe" providerId="ADAL" clId="{D51970E7-77CC-4C99-896E-CC8A62784AFC}" dt="2025-02-03T19:11:19.616" v="2940" actId="164"/>
          <ac:spMkLst>
            <pc:docMk/>
            <pc:sldMk cId="725108678" sldId="474"/>
            <ac:spMk id="31" creationId="{A26AEF27-FE3A-0462-E41A-AFC92A3B41E6}"/>
          </ac:spMkLst>
        </pc:spChg>
        <pc:spChg chg="add mod">
          <ac:chgData name="Ungefug, Julia" userId="5380b9a1-164a-48a2-a3ca-dd4c97c9dffe" providerId="ADAL" clId="{D51970E7-77CC-4C99-896E-CC8A62784AFC}" dt="2025-02-04T18:01:25.905" v="4792" actId="403"/>
          <ac:spMkLst>
            <pc:docMk/>
            <pc:sldMk cId="725108678" sldId="474"/>
            <ac:spMk id="32" creationId="{3B058C96-B7BE-8E20-7F56-2703A8617EAA}"/>
          </ac:spMkLst>
        </pc:spChg>
        <pc:spChg chg="add mod">
          <ac:chgData name="Ungefug, Julia" userId="5380b9a1-164a-48a2-a3ca-dd4c97c9dffe" providerId="ADAL" clId="{D51970E7-77CC-4C99-896E-CC8A62784AFC}" dt="2025-02-09T16:40:19.804" v="9815" actId="20577"/>
          <ac:spMkLst>
            <pc:docMk/>
            <pc:sldMk cId="725108678" sldId="474"/>
            <ac:spMk id="33" creationId="{A5E098DE-962A-60DF-F106-7682321163C5}"/>
          </ac:spMkLst>
        </pc:spChg>
        <pc:spChg chg="add mod topLvl">
          <ac:chgData name="Ungefug, Julia" userId="5380b9a1-164a-48a2-a3ca-dd4c97c9dffe" providerId="ADAL" clId="{D51970E7-77CC-4C99-896E-CC8A62784AFC}" dt="2025-02-04T16:28:34.751" v="3880" actId="14100"/>
          <ac:spMkLst>
            <pc:docMk/>
            <pc:sldMk cId="725108678" sldId="474"/>
            <ac:spMk id="34" creationId="{171B5CED-6656-9E3B-6708-653C28A6E8CF}"/>
          </ac:spMkLst>
        </pc:spChg>
        <pc:spChg chg="add mod">
          <ac:chgData name="Ungefug, Julia" userId="5380b9a1-164a-48a2-a3ca-dd4c97c9dffe" providerId="ADAL" clId="{D51970E7-77CC-4C99-896E-CC8A62784AFC}" dt="2025-02-03T19:13:20.378" v="3004" actId="164"/>
          <ac:spMkLst>
            <pc:docMk/>
            <pc:sldMk cId="725108678" sldId="474"/>
            <ac:spMk id="35" creationId="{C445624B-1E74-A0DC-095D-602A0131AA73}"/>
          </ac:spMkLst>
        </pc:spChg>
        <pc:spChg chg="add mod">
          <ac:chgData name="Ungefug, Julia" userId="5380b9a1-164a-48a2-a3ca-dd4c97c9dffe" providerId="ADAL" clId="{D51970E7-77CC-4C99-896E-CC8A62784AFC}" dt="2025-02-03T19:12:43.810" v="2982" actId="164"/>
          <ac:spMkLst>
            <pc:docMk/>
            <pc:sldMk cId="725108678" sldId="474"/>
            <ac:spMk id="36" creationId="{3E69B6C5-6AFF-3D99-DADA-DA3F695AB476}"/>
          </ac:spMkLst>
        </pc:spChg>
        <pc:spChg chg="add mod">
          <ac:chgData name="Ungefug, Julia" userId="5380b9a1-164a-48a2-a3ca-dd4c97c9dffe" providerId="ADAL" clId="{D51970E7-77CC-4C99-896E-CC8A62784AFC}" dt="2025-02-03T19:14:15.863" v="3025" actId="164"/>
          <ac:spMkLst>
            <pc:docMk/>
            <pc:sldMk cId="725108678" sldId="474"/>
            <ac:spMk id="37" creationId="{5922851D-76A9-F043-AC5F-E97FE6511DEA}"/>
          </ac:spMkLst>
        </pc:spChg>
        <pc:spChg chg="add mod">
          <ac:chgData name="Ungefug, Julia" userId="5380b9a1-164a-48a2-a3ca-dd4c97c9dffe" providerId="ADAL" clId="{D51970E7-77CC-4C99-896E-CC8A62784AFC}" dt="2025-02-04T18:01:25.905" v="4792" actId="403"/>
          <ac:spMkLst>
            <pc:docMk/>
            <pc:sldMk cId="725108678" sldId="474"/>
            <ac:spMk id="39" creationId="{C86FAD52-25A8-4E0C-D8BF-7DAC94A8FEB8}"/>
          </ac:spMkLst>
        </pc:spChg>
        <pc:spChg chg="add mod">
          <ac:chgData name="Ungefug, Julia" userId="5380b9a1-164a-48a2-a3ca-dd4c97c9dffe" providerId="ADAL" clId="{D51970E7-77CC-4C99-896E-CC8A62784AFC}" dt="2025-02-03T19:15:14.655" v="3053" actId="164"/>
          <ac:spMkLst>
            <pc:docMk/>
            <pc:sldMk cId="725108678" sldId="474"/>
            <ac:spMk id="40" creationId="{5BEED56C-AF95-7551-4930-7AEDD8F21EE6}"/>
          </ac:spMkLst>
        </pc:spChg>
        <pc:spChg chg="add mod topLvl">
          <ac:chgData name="Ungefug, Julia" userId="5380b9a1-164a-48a2-a3ca-dd4c97c9dffe" providerId="ADAL" clId="{D51970E7-77CC-4C99-896E-CC8A62784AFC}" dt="2025-02-09T16:49:57.758" v="9906" actId="14100"/>
          <ac:spMkLst>
            <pc:docMk/>
            <pc:sldMk cId="725108678" sldId="474"/>
            <ac:spMk id="41" creationId="{BBD018BE-CADE-88C7-2AC1-A5CD29E49A68}"/>
          </ac:spMkLst>
        </pc:spChg>
        <pc:spChg chg="add mod">
          <ac:chgData name="Ungefug, Julia" userId="5380b9a1-164a-48a2-a3ca-dd4c97c9dffe" providerId="ADAL" clId="{D51970E7-77CC-4C99-896E-CC8A62784AFC}" dt="2025-02-04T18:01:25.905" v="4792" actId="403"/>
          <ac:spMkLst>
            <pc:docMk/>
            <pc:sldMk cId="725108678" sldId="474"/>
            <ac:spMk id="42" creationId="{731D1D25-011B-8E15-D830-A34EFAB1BFED}"/>
          </ac:spMkLst>
        </pc:spChg>
        <pc:spChg chg="add mod topLvl">
          <ac:chgData name="Ungefug, Julia" userId="5380b9a1-164a-48a2-a3ca-dd4c97c9dffe" providerId="ADAL" clId="{D51970E7-77CC-4C99-896E-CC8A62784AFC}" dt="2025-02-09T16:40:22.268" v="9817" actId="20577"/>
          <ac:spMkLst>
            <pc:docMk/>
            <pc:sldMk cId="725108678" sldId="474"/>
            <ac:spMk id="48" creationId="{873AB525-7DE5-617B-1C93-12ABD3CB035F}"/>
          </ac:spMkLst>
        </pc:spChg>
        <pc:spChg chg="add mod">
          <ac:chgData name="Ungefug, Julia" userId="5380b9a1-164a-48a2-a3ca-dd4c97c9dffe" providerId="ADAL" clId="{D51970E7-77CC-4C99-896E-CC8A62784AFC}" dt="2025-02-03T19:20:45.318" v="3213" actId="1035"/>
          <ac:spMkLst>
            <pc:docMk/>
            <pc:sldMk cId="725108678" sldId="474"/>
            <ac:spMk id="50" creationId="{3F0A5B88-8574-FF53-F332-9663E9A78638}"/>
          </ac:spMkLst>
        </pc:spChg>
        <pc:spChg chg="add mod">
          <ac:chgData name="Ungefug, Julia" userId="5380b9a1-164a-48a2-a3ca-dd4c97c9dffe" providerId="ADAL" clId="{D51970E7-77CC-4C99-896E-CC8A62784AFC}" dt="2025-02-09T15:55:41.053" v="9537" actId="1037"/>
          <ac:spMkLst>
            <pc:docMk/>
            <pc:sldMk cId="725108678" sldId="474"/>
            <ac:spMk id="51" creationId="{27241095-A0B3-41BE-7024-5960DD02095E}"/>
          </ac:spMkLst>
        </pc:spChg>
        <pc:spChg chg="add mod">
          <ac:chgData name="Ungefug, Julia" userId="5380b9a1-164a-48a2-a3ca-dd4c97c9dffe" providerId="ADAL" clId="{D51970E7-77CC-4C99-896E-CC8A62784AFC}" dt="2025-02-04T18:01:25.905" v="4792" actId="403"/>
          <ac:spMkLst>
            <pc:docMk/>
            <pc:sldMk cId="725108678" sldId="474"/>
            <ac:spMk id="53" creationId="{9DDD8570-5609-B908-1937-46B2FFCA9DA2}"/>
          </ac:spMkLst>
        </pc:spChg>
        <pc:spChg chg="add mod">
          <ac:chgData name="Ungefug, Julia" userId="5380b9a1-164a-48a2-a3ca-dd4c97c9dffe" providerId="ADAL" clId="{D51970E7-77CC-4C99-896E-CC8A62784AFC}" dt="2025-02-03T19:20:51.830" v="3219" actId="1036"/>
          <ac:spMkLst>
            <pc:docMk/>
            <pc:sldMk cId="725108678" sldId="474"/>
            <ac:spMk id="55" creationId="{B3E1DF6E-94A6-A387-B7A4-1BC509324978}"/>
          </ac:spMkLst>
        </pc:spChg>
        <pc:spChg chg="add mod">
          <ac:chgData name="Ungefug, Julia" userId="5380b9a1-164a-48a2-a3ca-dd4c97c9dffe" providerId="ADAL" clId="{D51970E7-77CC-4C99-896E-CC8A62784AFC}" dt="2025-02-03T19:20:23.670" v="3198" actId="1038"/>
          <ac:spMkLst>
            <pc:docMk/>
            <pc:sldMk cId="725108678" sldId="474"/>
            <ac:spMk id="59" creationId="{02B87A13-DB9E-4A2E-1CEE-4F43ED9D19AC}"/>
          </ac:spMkLst>
        </pc:spChg>
        <pc:spChg chg="add mod">
          <ac:chgData name="Ungefug, Julia" userId="5380b9a1-164a-48a2-a3ca-dd4c97c9dffe" providerId="ADAL" clId="{D51970E7-77CC-4C99-896E-CC8A62784AFC}" dt="2025-02-03T19:20:11.543" v="3191" actId="1035"/>
          <ac:spMkLst>
            <pc:docMk/>
            <pc:sldMk cId="725108678" sldId="474"/>
            <ac:spMk id="61" creationId="{DD5EF85D-C3AE-BDEA-DF4C-99A74D543796}"/>
          </ac:spMkLst>
        </pc:spChg>
        <pc:spChg chg="add mod topLvl">
          <ac:chgData name="Ungefug, Julia" userId="5380b9a1-164a-48a2-a3ca-dd4c97c9dffe" providerId="ADAL" clId="{D51970E7-77CC-4C99-896E-CC8A62784AFC}" dt="2025-02-09T16:50:15.877" v="9911" actId="14100"/>
          <ac:spMkLst>
            <pc:docMk/>
            <pc:sldMk cId="725108678" sldId="474"/>
            <ac:spMk id="63" creationId="{08CDFE4E-BC86-1961-577C-7A7C8CB9502E}"/>
          </ac:spMkLst>
        </pc:spChg>
        <pc:spChg chg="add del mod ord topLvl">
          <ac:chgData name="Ungefug, Julia" userId="5380b9a1-164a-48a2-a3ca-dd4c97c9dffe" providerId="ADAL" clId="{D51970E7-77CC-4C99-896E-CC8A62784AFC}" dt="2025-02-07T11:31:51.464" v="6341" actId="21"/>
          <ac:spMkLst>
            <pc:docMk/>
            <pc:sldMk cId="725108678" sldId="474"/>
            <ac:spMk id="66" creationId="{5F9E5599-96EB-910B-BF7D-DB84A0F1F80F}"/>
          </ac:spMkLst>
        </pc:spChg>
        <pc:spChg chg="add del mod ord topLvl">
          <ac:chgData name="Ungefug, Julia" userId="5380b9a1-164a-48a2-a3ca-dd4c97c9dffe" providerId="ADAL" clId="{D51970E7-77CC-4C99-896E-CC8A62784AFC}" dt="2025-02-04T18:46:21.051" v="5499" actId="21"/>
          <ac:spMkLst>
            <pc:docMk/>
            <pc:sldMk cId="725108678" sldId="474"/>
            <ac:spMk id="67" creationId="{0A247680-431C-64C3-FE63-D8FD597D11E2}"/>
          </ac:spMkLst>
        </pc:spChg>
        <pc:spChg chg="add del mod ord">
          <ac:chgData name="Ungefug, Julia" userId="5380b9a1-164a-48a2-a3ca-dd4c97c9dffe" providerId="ADAL" clId="{D51970E7-77CC-4C99-896E-CC8A62784AFC}" dt="2025-02-04T18:46:20.340" v="5498" actId="21"/>
          <ac:spMkLst>
            <pc:docMk/>
            <pc:sldMk cId="725108678" sldId="474"/>
            <ac:spMk id="68" creationId="{E9B2A168-161E-5669-94AF-8DCDAD19897D}"/>
          </ac:spMkLst>
        </pc:spChg>
        <pc:spChg chg="add del mod ord">
          <ac:chgData name="Ungefug, Julia" userId="5380b9a1-164a-48a2-a3ca-dd4c97c9dffe" providerId="ADAL" clId="{D51970E7-77CC-4C99-896E-CC8A62784AFC}" dt="2025-02-04T18:46:19.699" v="5497" actId="21"/>
          <ac:spMkLst>
            <pc:docMk/>
            <pc:sldMk cId="725108678" sldId="474"/>
            <ac:spMk id="69" creationId="{74F0A18C-805E-65AA-A011-C3A90A063193}"/>
          </ac:spMkLst>
        </pc:spChg>
        <pc:spChg chg="add del mod ord">
          <ac:chgData name="Ungefug, Julia" userId="5380b9a1-164a-48a2-a3ca-dd4c97c9dffe" providerId="ADAL" clId="{D51970E7-77CC-4C99-896E-CC8A62784AFC}" dt="2025-02-04T18:46:19.084" v="5496" actId="21"/>
          <ac:spMkLst>
            <pc:docMk/>
            <pc:sldMk cId="725108678" sldId="474"/>
            <ac:spMk id="70" creationId="{DD637C95-E905-3950-1352-B0A91F9152C7}"/>
          </ac:spMkLst>
        </pc:spChg>
        <pc:spChg chg="add del mod ord">
          <ac:chgData name="Ungefug, Julia" userId="5380b9a1-164a-48a2-a3ca-dd4c97c9dffe" providerId="ADAL" clId="{D51970E7-77CC-4C99-896E-CC8A62784AFC}" dt="2025-02-04T18:46:18.569" v="5495" actId="21"/>
          <ac:spMkLst>
            <pc:docMk/>
            <pc:sldMk cId="725108678" sldId="474"/>
            <ac:spMk id="71" creationId="{3E64E7A1-F7BB-973E-D3A5-9BE6887F91CD}"/>
          </ac:spMkLst>
        </pc:spChg>
        <pc:spChg chg="add del mod ord">
          <ac:chgData name="Ungefug, Julia" userId="5380b9a1-164a-48a2-a3ca-dd4c97c9dffe" providerId="ADAL" clId="{D51970E7-77CC-4C99-896E-CC8A62784AFC}" dt="2025-02-04T18:46:18.118" v="5494" actId="21"/>
          <ac:spMkLst>
            <pc:docMk/>
            <pc:sldMk cId="725108678" sldId="474"/>
            <ac:spMk id="72" creationId="{F1F7EAA0-0A70-6328-A3FC-7E06EEF87EBB}"/>
          </ac:spMkLst>
        </pc:spChg>
        <pc:spChg chg="add del mod ord topLvl">
          <ac:chgData name="Ungefug, Julia" userId="5380b9a1-164a-48a2-a3ca-dd4c97c9dffe" providerId="ADAL" clId="{D51970E7-77CC-4C99-896E-CC8A62784AFC}" dt="2025-02-04T18:46:17.350" v="5493" actId="21"/>
          <ac:spMkLst>
            <pc:docMk/>
            <pc:sldMk cId="725108678" sldId="474"/>
            <ac:spMk id="73" creationId="{A2E078BA-78C4-5554-138F-439513FA60D1}"/>
          </ac:spMkLst>
        </pc:spChg>
        <pc:spChg chg="add mod">
          <ac:chgData name="Ungefug, Julia" userId="5380b9a1-164a-48a2-a3ca-dd4c97c9dffe" providerId="ADAL" clId="{D51970E7-77CC-4C99-896E-CC8A62784AFC}" dt="2025-02-04T18:19:29.660" v="5172" actId="20577"/>
          <ac:spMkLst>
            <pc:docMk/>
            <pc:sldMk cId="725108678" sldId="474"/>
            <ac:spMk id="249" creationId="{E95CDD20-C88D-69FB-7941-43337C6B12FC}"/>
          </ac:spMkLst>
        </pc:spChg>
        <pc:spChg chg="add mod">
          <ac:chgData name="Ungefug, Julia" userId="5380b9a1-164a-48a2-a3ca-dd4c97c9dffe" providerId="ADAL" clId="{D51970E7-77CC-4C99-896E-CC8A62784AFC}" dt="2025-02-04T18:46:16.597" v="5492" actId="1037"/>
          <ac:spMkLst>
            <pc:docMk/>
            <pc:sldMk cId="725108678" sldId="474"/>
            <ac:spMk id="250" creationId="{AA4DC5C5-9434-4AC6-E1BC-C6F24864DD3E}"/>
          </ac:spMkLst>
        </pc:spChg>
        <pc:spChg chg="add mod">
          <ac:chgData name="Ungefug, Julia" userId="5380b9a1-164a-48a2-a3ca-dd4c97c9dffe" providerId="ADAL" clId="{D51970E7-77CC-4C99-896E-CC8A62784AFC}" dt="2025-02-04T18:46:16.597" v="5492" actId="1037"/>
          <ac:spMkLst>
            <pc:docMk/>
            <pc:sldMk cId="725108678" sldId="474"/>
            <ac:spMk id="251" creationId="{248995C5-3E8C-CFDD-8E9B-326D36321C77}"/>
          </ac:spMkLst>
        </pc:spChg>
        <pc:spChg chg="add mod">
          <ac:chgData name="Ungefug, Julia" userId="5380b9a1-164a-48a2-a3ca-dd4c97c9dffe" providerId="ADAL" clId="{D51970E7-77CC-4C99-896E-CC8A62784AFC}" dt="2025-02-04T18:46:16.597" v="5492" actId="1037"/>
          <ac:spMkLst>
            <pc:docMk/>
            <pc:sldMk cId="725108678" sldId="474"/>
            <ac:spMk id="252" creationId="{F86BD25F-93AC-26B2-C3F5-EB039E61F49E}"/>
          </ac:spMkLst>
        </pc:spChg>
        <pc:spChg chg="add mod">
          <ac:chgData name="Ungefug, Julia" userId="5380b9a1-164a-48a2-a3ca-dd4c97c9dffe" providerId="ADAL" clId="{D51970E7-77CC-4C99-896E-CC8A62784AFC}" dt="2025-02-04T18:46:16.597" v="5492" actId="1037"/>
          <ac:spMkLst>
            <pc:docMk/>
            <pc:sldMk cId="725108678" sldId="474"/>
            <ac:spMk id="253" creationId="{8D209DBF-B328-3583-F0C7-F1D2B84672A2}"/>
          </ac:spMkLst>
        </pc:spChg>
        <pc:spChg chg="add mod">
          <ac:chgData name="Ungefug, Julia" userId="5380b9a1-164a-48a2-a3ca-dd4c97c9dffe" providerId="ADAL" clId="{D51970E7-77CC-4C99-896E-CC8A62784AFC}" dt="2025-02-04T18:17:19.513" v="5125" actId="20577"/>
          <ac:spMkLst>
            <pc:docMk/>
            <pc:sldMk cId="725108678" sldId="474"/>
            <ac:spMk id="254" creationId="{C243BF3E-E7DA-997C-2077-880DBD9D19E2}"/>
          </ac:spMkLst>
        </pc:spChg>
        <pc:spChg chg="add mod">
          <ac:chgData name="Ungefug, Julia" userId="5380b9a1-164a-48a2-a3ca-dd4c97c9dffe" providerId="ADAL" clId="{D51970E7-77CC-4C99-896E-CC8A62784AFC}" dt="2025-02-04T18:17:31.898" v="5131" actId="20577"/>
          <ac:spMkLst>
            <pc:docMk/>
            <pc:sldMk cId="725108678" sldId="474"/>
            <ac:spMk id="255" creationId="{DF78655F-4724-9600-DE1D-513D59414F04}"/>
          </ac:spMkLst>
        </pc:spChg>
        <pc:spChg chg="add mod">
          <ac:chgData name="Ungefug, Julia" userId="5380b9a1-164a-48a2-a3ca-dd4c97c9dffe" providerId="ADAL" clId="{D51970E7-77CC-4C99-896E-CC8A62784AFC}" dt="2025-02-04T18:17:41.706" v="5137" actId="20577"/>
          <ac:spMkLst>
            <pc:docMk/>
            <pc:sldMk cId="725108678" sldId="474"/>
            <ac:spMk id="256" creationId="{252A4C57-6973-C810-57ED-63990AFC8993}"/>
          </ac:spMkLst>
        </pc:spChg>
        <pc:spChg chg="add mod">
          <ac:chgData name="Ungefug, Julia" userId="5380b9a1-164a-48a2-a3ca-dd4c97c9dffe" providerId="ADAL" clId="{D51970E7-77CC-4C99-896E-CC8A62784AFC}" dt="2025-02-04T18:46:16.597" v="5492" actId="1037"/>
          <ac:spMkLst>
            <pc:docMk/>
            <pc:sldMk cId="725108678" sldId="474"/>
            <ac:spMk id="257" creationId="{ECEB6666-3F98-7987-ED6F-37E64303D780}"/>
          </ac:spMkLst>
        </pc:spChg>
        <pc:spChg chg="add mod">
          <ac:chgData name="Ungefug, Julia" userId="5380b9a1-164a-48a2-a3ca-dd4c97c9dffe" providerId="ADAL" clId="{D51970E7-77CC-4C99-896E-CC8A62784AFC}" dt="2025-02-04T18:46:16.597" v="5492" actId="1037"/>
          <ac:spMkLst>
            <pc:docMk/>
            <pc:sldMk cId="725108678" sldId="474"/>
            <ac:spMk id="258" creationId="{10A8A09B-6A04-4500-3ABD-F5EE3A0FE646}"/>
          </ac:spMkLst>
        </pc:spChg>
        <pc:grpChg chg="add mod">
          <ac:chgData name="Ungefug, Julia" userId="5380b9a1-164a-48a2-a3ca-dd4c97c9dffe" providerId="ADAL" clId="{D51970E7-77CC-4C99-896E-CC8A62784AFC}" dt="2025-02-03T19:29:17.608" v="3372" actId="1038"/>
          <ac:grpSpMkLst>
            <pc:docMk/>
            <pc:sldMk cId="725108678" sldId="474"/>
            <ac:grpSpMk id="45" creationId="{0EF3F863-44C0-9955-D62C-44D885211E23}"/>
          </ac:grpSpMkLst>
        </pc:grpChg>
        <pc:grpChg chg="add mod">
          <ac:chgData name="Ungefug, Julia" userId="5380b9a1-164a-48a2-a3ca-dd4c97c9dffe" providerId="ADAL" clId="{D51970E7-77CC-4C99-896E-CC8A62784AFC}" dt="2025-02-03T19:29:17.608" v="3372" actId="1038"/>
          <ac:grpSpMkLst>
            <pc:docMk/>
            <pc:sldMk cId="725108678" sldId="474"/>
            <ac:grpSpMk id="46" creationId="{2B325B1E-C09F-5E09-0E4C-0FCB07CF102A}"/>
          </ac:grpSpMkLst>
        </pc:grpChg>
        <pc:grpChg chg="add mod">
          <ac:chgData name="Ungefug, Julia" userId="5380b9a1-164a-48a2-a3ca-dd4c97c9dffe" providerId="ADAL" clId="{D51970E7-77CC-4C99-896E-CC8A62784AFC}" dt="2025-02-03T19:34:35.598" v="3442" actId="1036"/>
          <ac:grpSpMkLst>
            <pc:docMk/>
            <pc:sldMk cId="725108678" sldId="474"/>
            <ac:grpSpMk id="47" creationId="{7C47FBAE-E4EE-4888-7685-78B73CBE6967}"/>
          </ac:grpSpMkLst>
        </pc:grpChg>
        <pc:grpChg chg="add mod">
          <ac:chgData name="Ungefug, Julia" userId="5380b9a1-164a-48a2-a3ca-dd4c97c9dffe" providerId="ADAL" clId="{D51970E7-77CC-4C99-896E-CC8A62784AFC}" dt="2025-02-03T19:39:00.911" v="3706" actId="1035"/>
          <ac:grpSpMkLst>
            <pc:docMk/>
            <pc:sldMk cId="725108678" sldId="474"/>
            <ac:grpSpMk id="52" creationId="{F7549752-121E-BB3F-CF6B-640665114F63}"/>
          </ac:grpSpMkLst>
        </pc:grpChg>
        <pc:grpChg chg="add mod">
          <ac:chgData name="Ungefug, Julia" userId="5380b9a1-164a-48a2-a3ca-dd4c97c9dffe" providerId="ADAL" clId="{D51970E7-77CC-4C99-896E-CC8A62784AFC}" dt="2025-02-03T19:35:40.327" v="3567" actId="1036"/>
          <ac:grpSpMkLst>
            <pc:docMk/>
            <pc:sldMk cId="725108678" sldId="474"/>
            <ac:grpSpMk id="54" creationId="{7238A05D-763E-E9C1-66A1-ED051BC4AA7E}"/>
          </ac:grpSpMkLst>
        </pc:grpChg>
        <pc:grpChg chg="add mod">
          <ac:chgData name="Ungefug, Julia" userId="5380b9a1-164a-48a2-a3ca-dd4c97c9dffe" providerId="ADAL" clId="{D51970E7-77CC-4C99-896E-CC8A62784AFC}" dt="2025-02-03T19:38:42.142" v="3696" actId="1036"/>
          <ac:grpSpMkLst>
            <pc:docMk/>
            <pc:sldMk cId="725108678" sldId="474"/>
            <ac:grpSpMk id="56" creationId="{66C7CC38-08CC-CA8A-3524-BCF65A34F759}"/>
          </ac:grpSpMkLst>
        </pc:grpChg>
        <pc:grpChg chg="add mod">
          <ac:chgData name="Ungefug, Julia" userId="5380b9a1-164a-48a2-a3ca-dd4c97c9dffe" providerId="ADAL" clId="{D51970E7-77CC-4C99-896E-CC8A62784AFC}" dt="2025-02-03T19:29:17.608" v="3372" actId="1038"/>
          <ac:grpSpMkLst>
            <pc:docMk/>
            <pc:sldMk cId="725108678" sldId="474"/>
            <ac:grpSpMk id="60" creationId="{0DEF9565-01DC-F40A-2559-D81216782774}"/>
          </ac:grpSpMkLst>
        </pc:grpChg>
        <pc:grpChg chg="add mod">
          <ac:chgData name="Ungefug, Julia" userId="5380b9a1-164a-48a2-a3ca-dd4c97c9dffe" providerId="ADAL" clId="{D51970E7-77CC-4C99-896E-CC8A62784AFC}" dt="2025-02-03T19:29:17.608" v="3372" actId="1038"/>
          <ac:grpSpMkLst>
            <pc:docMk/>
            <pc:sldMk cId="725108678" sldId="474"/>
            <ac:grpSpMk id="62" creationId="{EB755879-2C00-3B0D-D53C-649C669B16BB}"/>
          </ac:grpSpMkLst>
        </pc:grpChg>
        <pc:grpChg chg="add mod">
          <ac:chgData name="Ungefug, Julia" userId="5380b9a1-164a-48a2-a3ca-dd4c97c9dffe" providerId="ADAL" clId="{D51970E7-77CC-4C99-896E-CC8A62784AFC}" dt="2025-02-03T19:39:04.568" v="3713" actId="1035"/>
          <ac:grpSpMkLst>
            <pc:docMk/>
            <pc:sldMk cId="725108678" sldId="474"/>
            <ac:grpSpMk id="65" creationId="{22828D90-F7B5-801A-AA7B-96CD784B9DA9}"/>
          </ac:grpSpMkLst>
        </pc:grpChg>
        <pc:cxnChg chg="add mod">
          <ac:chgData name="Ungefug, Julia" userId="5380b9a1-164a-48a2-a3ca-dd4c97c9dffe" providerId="ADAL" clId="{D51970E7-77CC-4C99-896E-CC8A62784AFC}" dt="2025-02-04T18:22:09.335" v="5246" actId="1035"/>
          <ac:cxnSpMkLst>
            <pc:docMk/>
            <pc:sldMk cId="725108678" sldId="474"/>
            <ac:cxnSpMk id="27" creationId="{323082D8-2BFA-7DB2-DD63-35F646913C28}"/>
          </ac:cxnSpMkLst>
        </pc:cxnChg>
        <pc:cxnChg chg="add mod">
          <ac:chgData name="Ungefug, Julia" userId="5380b9a1-164a-48a2-a3ca-dd4c97c9dffe" providerId="ADAL" clId="{D51970E7-77CC-4C99-896E-CC8A62784AFC}" dt="2025-02-04T18:22:09.335" v="5246" actId="1035"/>
          <ac:cxnSpMkLst>
            <pc:docMk/>
            <pc:sldMk cId="725108678" sldId="474"/>
            <ac:cxnSpMk id="29" creationId="{1C762D27-36D6-6F9A-C66C-47F0581F1BC2}"/>
          </ac:cxnSpMkLst>
        </pc:cxnChg>
        <pc:cxnChg chg="add mod">
          <ac:chgData name="Ungefug, Julia" userId="5380b9a1-164a-48a2-a3ca-dd4c97c9dffe" providerId="ADAL" clId="{D51970E7-77CC-4C99-896E-CC8A62784AFC}" dt="2025-02-04T18:22:09.335" v="5246" actId="1035"/>
          <ac:cxnSpMkLst>
            <pc:docMk/>
            <pc:sldMk cId="725108678" sldId="474"/>
            <ac:cxnSpMk id="77" creationId="{15F230B7-79AE-3E1A-7C08-9BC46FCCB209}"/>
          </ac:cxnSpMkLst>
        </pc:cxnChg>
        <pc:cxnChg chg="add mod">
          <ac:chgData name="Ungefug, Julia" userId="5380b9a1-164a-48a2-a3ca-dd4c97c9dffe" providerId="ADAL" clId="{D51970E7-77CC-4C99-896E-CC8A62784AFC}" dt="2025-02-04T16:23:42.244" v="3835" actId="14100"/>
          <ac:cxnSpMkLst>
            <pc:docMk/>
            <pc:sldMk cId="725108678" sldId="474"/>
            <ac:cxnSpMk id="80" creationId="{73F522A2-63D8-4A07-26B0-98D91C2FA8F0}"/>
          </ac:cxnSpMkLst>
        </pc:cxnChg>
        <pc:cxnChg chg="add mod">
          <ac:chgData name="Ungefug, Julia" userId="5380b9a1-164a-48a2-a3ca-dd4c97c9dffe" providerId="ADAL" clId="{D51970E7-77CC-4C99-896E-CC8A62784AFC}" dt="2025-02-04T18:43:25.677" v="5425" actId="14100"/>
          <ac:cxnSpMkLst>
            <pc:docMk/>
            <pc:sldMk cId="725108678" sldId="474"/>
            <ac:cxnSpMk id="83" creationId="{C56D660C-9E2E-30A6-9BFC-4866A4C6831A}"/>
          </ac:cxnSpMkLst>
        </pc:cxnChg>
        <pc:cxnChg chg="add mod">
          <ac:chgData name="Ungefug, Julia" userId="5380b9a1-164a-48a2-a3ca-dd4c97c9dffe" providerId="ADAL" clId="{D51970E7-77CC-4C99-896E-CC8A62784AFC}" dt="2025-02-04T18:22:09.335" v="5246" actId="1035"/>
          <ac:cxnSpMkLst>
            <pc:docMk/>
            <pc:sldMk cId="725108678" sldId="474"/>
            <ac:cxnSpMk id="86" creationId="{FCB0EBB5-A32B-EFDF-3255-978EC5F5CA2B}"/>
          </ac:cxnSpMkLst>
        </pc:cxnChg>
        <pc:cxnChg chg="add mod">
          <ac:chgData name="Ungefug, Julia" userId="5380b9a1-164a-48a2-a3ca-dd4c97c9dffe" providerId="ADAL" clId="{D51970E7-77CC-4C99-896E-CC8A62784AFC}" dt="2025-02-04T18:22:09.335" v="5246" actId="1035"/>
          <ac:cxnSpMkLst>
            <pc:docMk/>
            <pc:sldMk cId="725108678" sldId="474"/>
            <ac:cxnSpMk id="113" creationId="{520D0FB2-5531-E7BD-8CFA-7B6153B182E6}"/>
          </ac:cxnSpMkLst>
        </pc:cxnChg>
        <pc:cxnChg chg="add mod">
          <ac:chgData name="Ungefug, Julia" userId="5380b9a1-164a-48a2-a3ca-dd4c97c9dffe" providerId="ADAL" clId="{D51970E7-77CC-4C99-896E-CC8A62784AFC}" dt="2025-02-04T18:22:09.335" v="5246" actId="1035"/>
          <ac:cxnSpMkLst>
            <pc:docMk/>
            <pc:sldMk cId="725108678" sldId="474"/>
            <ac:cxnSpMk id="116" creationId="{5376B0B6-3668-3835-38C7-146E091A3538}"/>
          </ac:cxnSpMkLst>
        </pc:cxnChg>
        <pc:cxnChg chg="add mod">
          <ac:chgData name="Ungefug, Julia" userId="5380b9a1-164a-48a2-a3ca-dd4c97c9dffe" providerId="ADAL" clId="{D51970E7-77CC-4C99-896E-CC8A62784AFC}" dt="2025-02-04T18:22:09.335" v="5246" actId="1035"/>
          <ac:cxnSpMkLst>
            <pc:docMk/>
            <pc:sldMk cId="725108678" sldId="474"/>
            <ac:cxnSpMk id="119" creationId="{57DF59C5-FA98-AC07-2241-0AADDFD88222}"/>
          </ac:cxnSpMkLst>
        </pc:cxnChg>
        <pc:cxnChg chg="add mod">
          <ac:chgData name="Ungefug, Julia" userId="5380b9a1-164a-48a2-a3ca-dd4c97c9dffe" providerId="ADAL" clId="{D51970E7-77CC-4C99-896E-CC8A62784AFC}" dt="2025-02-04T18:22:09.335" v="5246" actId="1035"/>
          <ac:cxnSpMkLst>
            <pc:docMk/>
            <pc:sldMk cId="725108678" sldId="474"/>
            <ac:cxnSpMk id="122" creationId="{46ADE310-C51A-BDDC-F51E-3EB6B02E7754}"/>
          </ac:cxnSpMkLst>
        </pc:cxnChg>
        <pc:cxnChg chg="add mod">
          <ac:chgData name="Ungefug, Julia" userId="5380b9a1-164a-48a2-a3ca-dd4c97c9dffe" providerId="ADAL" clId="{D51970E7-77CC-4C99-896E-CC8A62784AFC}" dt="2025-02-04T18:22:09.335" v="5246" actId="1035"/>
          <ac:cxnSpMkLst>
            <pc:docMk/>
            <pc:sldMk cId="725108678" sldId="474"/>
            <ac:cxnSpMk id="125" creationId="{F908E01C-C2CB-93DF-BF8F-3C7E8A9EDE51}"/>
          </ac:cxnSpMkLst>
        </pc:cxnChg>
        <pc:cxnChg chg="add mod">
          <ac:chgData name="Ungefug, Julia" userId="5380b9a1-164a-48a2-a3ca-dd4c97c9dffe" providerId="ADAL" clId="{D51970E7-77CC-4C99-896E-CC8A62784AFC}" dt="2025-02-09T16:50:12.475" v="9910" actId="14100"/>
          <ac:cxnSpMkLst>
            <pc:docMk/>
            <pc:sldMk cId="725108678" sldId="474"/>
            <ac:cxnSpMk id="129" creationId="{6F34564A-5806-0D4F-7B17-7E213D494A8C}"/>
          </ac:cxnSpMkLst>
        </pc:cxnChg>
        <pc:cxnChg chg="add mod">
          <ac:chgData name="Ungefug, Julia" userId="5380b9a1-164a-48a2-a3ca-dd4c97c9dffe" providerId="ADAL" clId="{D51970E7-77CC-4C99-896E-CC8A62784AFC}" dt="2025-02-04T16:30:31.213" v="3906" actId="14100"/>
          <ac:cxnSpMkLst>
            <pc:docMk/>
            <pc:sldMk cId="725108678" sldId="474"/>
            <ac:cxnSpMk id="132" creationId="{B4549087-7A1F-3075-098B-B2098D243F0A}"/>
          </ac:cxnSpMkLst>
        </pc:cxnChg>
        <pc:cxnChg chg="add mod">
          <ac:chgData name="Ungefug, Julia" userId="5380b9a1-164a-48a2-a3ca-dd4c97c9dffe" providerId="ADAL" clId="{D51970E7-77CC-4C99-896E-CC8A62784AFC}" dt="2025-02-04T17:44:17.695" v="4577" actId="208"/>
          <ac:cxnSpMkLst>
            <pc:docMk/>
            <pc:sldMk cId="725108678" sldId="474"/>
            <ac:cxnSpMk id="135" creationId="{36988C9A-D364-340F-BF2D-D023062DD081}"/>
          </ac:cxnSpMkLst>
        </pc:cxnChg>
        <pc:cxnChg chg="add mod">
          <ac:chgData name="Ungefug, Julia" userId="5380b9a1-164a-48a2-a3ca-dd4c97c9dffe" providerId="ADAL" clId="{D51970E7-77CC-4C99-896E-CC8A62784AFC}" dt="2025-02-04T17:50:06.021" v="4677" actId="1582"/>
          <ac:cxnSpMkLst>
            <pc:docMk/>
            <pc:sldMk cId="725108678" sldId="474"/>
            <ac:cxnSpMk id="138" creationId="{A30CEC67-E772-7754-7059-77C5E3AE982C}"/>
          </ac:cxnSpMkLst>
        </pc:cxnChg>
        <pc:cxnChg chg="add mod">
          <ac:chgData name="Ungefug, Julia" userId="5380b9a1-164a-48a2-a3ca-dd4c97c9dffe" providerId="ADAL" clId="{D51970E7-77CC-4C99-896E-CC8A62784AFC}" dt="2025-02-04T16:35:05.697" v="3977" actId="14100"/>
          <ac:cxnSpMkLst>
            <pc:docMk/>
            <pc:sldMk cId="725108678" sldId="474"/>
            <ac:cxnSpMk id="148" creationId="{968C3A00-01A9-16AF-5061-57442DF03AC9}"/>
          </ac:cxnSpMkLst>
        </pc:cxnChg>
        <pc:cxnChg chg="add mod">
          <ac:chgData name="Ungefug, Julia" userId="5380b9a1-164a-48a2-a3ca-dd4c97c9dffe" providerId="ADAL" clId="{D51970E7-77CC-4C99-896E-CC8A62784AFC}" dt="2025-02-04T16:32:27.463" v="3932" actId="14100"/>
          <ac:cxnSpMkLst>
            <pc:docMk/>
            <pc:sldMk cId="725108678" sldId="474"/>
            <ac:cxnSpMk id="154" creationId="{DC052BF7-7535-1AF7-5F15-2798AF18343F}"/>
          </ac:cxnSpMkLst>
        </pc:cxnChg>
        <pc:cxnChg chg="add mod">
          <ac:chgData name="Ungefug, Julia" userId="5380b9a1-164a-48a2-a3ca-dd4c97c9dffe" providerId="ADAL" clId="{D51970E7-77CC-4C99-896E-CC8A62784AFC}" dt="2025-02-04T17:45:47.331" v="4604" actId="208"/>
          <ac:cxnSpMkLst>
            <pc:docMk/>
            <pc:sldMk cId="725108678" sldId="474"/>
            <ac:cxnSpMk id="157" creationId="{8349CFBC-B9D9-47A9-003F-63E75CF5B9A9}"/>
          </ac:cxnSpMkLst>
        </pc:cxnChg>
        <pc:cxnChg chg="add mod">
          <ac:chgData name="Ungefug, Julia" userId="5380b9a1-164a-48a2-a3ca-dd4c97c9dffe" providerId="ADAL" clId="{D51970E7-77CC-4C99-896E-CC8A62784AFC}" dt="2025-02-04T18:43:31.130" v="5427" actId="14100"/>
          <ac:cxnSpMkLst>
            <pc:docMk/>
            <pc:sldMk cId="725108678" sldId="474"/>
            <ac:cxnSpMk id="160" creationId="{C68D8E8C-35C4-9F6E-EE43-7F9C3283ECC9}"/>
          </ac:cxnSpMkLst>
        </pc:cxnChg>
        <pc:cxnChg chg="add mod">
          <ac:chgData name="Ungefug, Julia" userId="5380b9a1-164a-48a2-a3ca-dd4c97c9dffe" providerId="ADAL" clId="{D51970E7-77CC-4C99-896E-CC8A62784AFC}" dt="2025-02-04T18:19:59.079" v="5177" actId="14100"/>
          <ac:cxnSpMkLst>
            <pc:docMk/>
            <pc:sldMk cId="725108678" sldId="474"/>
            <ac:cxnSpMk id="163" creationId="{4AE55753-4D03-5089-6EDC-01E8599464D1}"/>
          </ac:cxnSpMkLst>
        </pc:cxnChg>
        <pc:cxnChg chg="add mod">
          <ac:chgData name="Ungefug, Julia" userId="5380b9a1-164a-48a2-a3ca-dd4c97c9dffe" providerId="ADAL" clId="{D51970E7-77CC-4C99-896E-CC8A62784AFC}" dt="2025-02-04T16:32:53.377" v="3944" actId="14100"/>
          <ac:cxnSpMkLst>
            <pc:docMk/>
            <pc:sldMk cId="725108678" sldId="474"/>
            <ac:cxnSpMk id="166" creationId="{00FD4EB6-9E5B-D85B-9545-7B52AC469A3B}"/>
          </ac:cxnSpMkLst>
        </pc:cxnChg>
        <pc:cxnChg chg="add mod">
          <ac:chgData name="Ungefug, Julia" userId="5380b9a1-164a-48a2-a3ca-dd4c97c9dffe" providerId="ADAL" clId="{D51970E7-77CC-4C99-896E-CC8A62784AFC}" dt="2025-02-04T16:32:58.909" v="3947" actId="14100"/>
          <ac:cxnSpMkLst>
            <pc:docMk/>
            <pc:sldMk cId="725108678" sldId="474"/>
            <ac:cxnSpMk id="169" creationId="{72B5DD46-B02A-A008-4AAD-A1152E3880AE}"/>
          </ac:cxnSpMkLst>
        </pc:cxnChg>
        <pc:cxnChg chg="add mod">
          <ac:chgData name="Ungefug, Julia" userId="5380b9a1-164a-48a2-a3ca-dd4c97c9dffe" providerId="ADAL" clId="{D51970E7-77CC-4C99-896E-CC8A62784AFC}" dt="2025-02-04T16:33:11.171" v="3950" actId="14100"/>
          <ac:cxnSpMkLst>
            <pc:docMk/>
            <pc:sldMk cId="725108678" sldId="474"/>
            <ac:cxnSpMk id="172" creationId="{F7D2277F-C07F-3CCD-F46D-7A4DF291ACFD}"/>
          </ac:cxnSpMkLst>
        </pc:cxnChg>
        <pc:cxnChg chg="add mod">
          <ac:chgData name="Ungefug, Julia" userId="5380b9a1-164a-48a2-a3ca-dd4c97c9dffe" providerId="ADAL" clId="{D51970E7-77CC-4C99-896E-CC8A62784AFC}" dt="2025-02-04T16:33:18.761" v="3953" actId="14100"/>
          <ac:cxnSpMkLst>
            <pc:docMk/>
            <pc:sldMk cId="725108678" sldId="474"/>
            <ac:cxnSpMk id="175" creationId="{F3CDA6F7-CB0D-BBEC-A16C-F1164B077350}"/>
          </ac:cxnSpMkLst>
        </pc:cxnChg>
        <pc:cxnChg chg="add mod">
          <ac:chgData name="Ungefug, Julia" userId="5380b9a1-164a-48a2-a3ca-dd4c97c9dffe" providerId="ADAL" clId="{D51970E7-77CC-4C99-896E-CC8A62784AFC}" dt="2025-02-04T16:33:32.091" v="3957" actId="14100"/>
          <ac:cxnSpMkLst>
            <pc:docMk/>
            <pc:sldMk cId="725108678" sldId="474"/>
            <ac:cxnSpMk id="178" creationId="{DD0434A1-C438-C97B-E1A4-E8FB0A116A21}"/>
          </ac:cxnSpMkLst>
        </pc:cxnChg>
        <pc:cxnChg chg="add mod">
          <ac:chgData name="Ungefug, Julia" userId="5380b9a1-164a-48a2-a3ca-dd4c97c9dffe" providerId="ADAL" clId="{D51970E7-77CC-4C99-896E-CC8A62784AFC}" dt="2025-02-09T16:50:04.563" v="9908" actId="14100"/>
          <ac:cxnSpMkLst>
            <pc:docMk/>
            <pc:sldMk cId="725108678" sldId="474"/>
            <ac:cxnSpMk id="182" creationId="{8578D2EE-4066-9832-68B6-180AFF3C7814}"/>
          </ac:cxnSpMkLst>
        </pc:cxnChg>
        <pc:cxnChg chg="add mod">
          <ac:chgData name="Ungefug, Julia" userId="5380b9a1-164a-48a2-a3ca-dd4c97c9dffe" providerId="ADAL" clId="{D51970E7-77CC-4C99-896E-CC8A62784AFC}" dt="2025-02-04T16:33:47.254" v="3963" actId="14100"/>
          <ac:cxnSpMkLst>
            <pc:docMk/>
            <pc:sldMk cId="725108678" sldId="474"/>
            <ac:cxnSpMk id="185" creationId="{80959177-1F7C-5E90-128E-AF929E0382B3}"/>
          </ac:cxnSpMkLst>
        </pc:cxnChg>
        <pc:cxnChg chg="add mod">
          <ac:chgData name="Ungefug, Julia" userId="5380b9a1-164a-48a2-a3ca-dd4c97c9dffe" providerId="ADAL" clId="{D51970E7-77CC-4C99-896E-CC8A62784AFC}" dt="2025-02-04T16:33:57.105" v="3966" actId="14100"/>
          <ac:cxnSpMkLst>
            <pc:docMk/>
            <pc:sldMk cId="725108678" sldId="474"/>
            <ac:cxnSpMk id="188" creationId="{3212E735-8FFE-3CF3-2D21-4723D2B263BF}"/>
          </ac:cxnSpMkLst>
        </pc:cxnChg>
        <pc:cxnChg chg="add mod">
          <ac:chgData name="Ungefug, Julia" userId="5380b9a1-164a-48a2-a3ca-dd4c97c9dffe" providerId="ADAL" clId="{D51970E7-77CC-4C99-896E-CC8A62784AFC}" dt="2025-02-04T17:50:15.242" v="4678" actId="1582"/>
          <ac:cxnSpMkLst>
            <pc:docMk/>
            <pc:sldMk cId="725108678" sldId="474"/>
            <ac:cxnSpMk id="193" creationId="{87BE8D67-BC43-7248-8DDD-86042E2E3360}"/>
          </ac:cxnSpMkLst>
        </pc:cxnChg>
        <pc:cxnChg chg="add mod">
          <ac:chgData name="Ungefug, Julia" userId="5380b9a1-164a-48a2-a3ca-dd4c97c9dffe" providerId="ADAL" clId="{D51970E7-77CC-4C99-896E-CC8A62784AFC}" dt="2025-02-04T16:36:25.453" v="3991" actId="14100"/>
          <ac:cxnSpMkLst>
            <pc:docMk/>
            <pc:sldMk cId="725108678" sldId="474"/>
            <ac:cxnSpMk id="204" creationId="{2D7F7733-464D-9D20-3AF5-91C7F934B93F}"/>
          </ac:cxnSpMkLst>
        </pc:cxnChg>
        <pc:cxnChg chg="add mod">
          <ac:chgData name="Ungefug, Julia" userId="5380b9a1-164a-48a2-a3ca-dd4c97c9dffe" providerId="ADAL" clId="{D51970E7-77CC-4C99-896E-CC8A62784AFC}" dt="2025-02-04T16:36:47.985" v="3996" actId="14100"/>
          <ac:cxnSpMkLst>
            <pc:docMk/>
            <pc:sldMk cId="725108678" sldId="474"/>
            <ac:cxnSpMk id="209" creationId="{0AD0863B-C90F-EC81-E244-D3F9F8F129B5}"/>
          </ac:cxnSpMkLst>
        </pc:cxnChg>
        <pc:cxnChg chg="add mod">
          <ac:chgData name="Ungefug, Julia" userId="5380b9a1-164a-48a2-a3ca-dd4c97c9dffe" providerId="ADAL" clId="{D51970E7-77CC-4C99-896E-CC8A62784AFC}" dt="2025-02-04T16:36:54.431" v="3999" actId="14100"/>
          <ac:cxnSpMkLst>
            <pc:docMk/>
            <pc:sldMk cId="725108678" sldId="474"/>
            <ac:cxnSpMk id="212" creationId="{89B34705-243E-0334-A5CC-32DF8B8D4F1F}"/>
          </ac:cxnSpMkLst>
        </pc:cxnChg>
        <pc:cxnChg chg="add mod">
          <ac:chgData name="Ungefug, Julia" userId="5380b9a1-164a-48a2-a3ca-dd4c97c9dffe" providerId="ADAL" clId="{D51970E7-77CC-4C99-896E-CC8A62784AFC}" dt="2025-02-04T18:43:28.779" v="5426" actId="14100"/>
          <ac:cxnSpMkLst>
            <pc:docMk/>
            <pc:sldMk cId="725108678" sldId="474"/>
            <ac:cxnSpMk id="215" creationId="{10A2C76B-1778-B870-92D6-9B4A21899448}"/>
          </ac:cxnSpMkLst>
        </pc:cxnChg>
        <pc:cxnChg chg="add mod">
          <ac:chgData name="Ungefug, Julia" userId="5380b9a1-164a-48a2-a3ca-dd4c97c9dffe" providerId="ADAL" clId="{D51970E7-77CC-4C99-896E-CC8A62784AFC}" dt="2025-02-04T18:19:56.702" v="5176" actId="14100"/>
          <ac:cxnSpMkLst>
            <pc:docMk/>
            <pc:sldMk cId="725108678" sldId="474"/>
            <ac:cxnSpMk id="218" creationId="{1994B96F-F02C-FEDF-F84F-626AC952EDA6}"/>
          </ac:cxnSpMkLst>
        </pc:cxnChg>
        <pc:cxnChg chg="add mod">
          <ac:chgData name="Ungefug, Julia" userId="5380b9a1-164a-48a2-a3ca-dd4c97c9dffe" providerId="ADAL" clId="{D51970E7-77CC-4C99-896E-CC8A62784AFC}" dt="2025-02-04T17:50:41.408" v="4682" actId="1582"/>
          <ac:cxnSpMkLst>
            <pc:docMk/>
            <pc:sldMk cId="725108678" sldId="474"/>
            <ac:cxnSpMk id="221" creationId="{9BBF9D6D-E50B-F268-0777-04CA6D80F19D}"/>
          </ac:cxnSpMkLst>
        </pc:cxnChg>
        <pc:cxnChg chg="add mod">
          <ac:chgData name="Ungefug, Julia" userId="5380b9a1-164a-48a2-a3ca-dd4c97c9dffe" providerId="ADAL" clId="{D51970E7-77CC-4C99-896E-CC8A62784AFC}" dt="2025-02-04T16:37:23.578" v="4011" actId="14100"/>
          <ac:cxnSpMkLst>
            <pc:docMk/>
            <pc:sldMk cId="725108678" sldId="474"/>
            <ac:cxnSpMk id="224" creationId="{47F9CC99-E761-A4E5-79FB-ECBAC1595E47}"/>
          </ac:cxnSpMkLst>
        </pc:cxnChg>
        <pc:cxnChg chg="add mod">
          <ac:chgData name="Ungefug, Julia" userId="5380b9a1-164a-48a2-a3ca-dd4c97c9dffe" providerId="ADAL" clId="{D51970E7-77CC-4C99-896E-CC8A62784AFC}" dt="2025-02-04T17:47:52.704" v="4648" actId="208"/>
          <ac:cxnSpMkLst>
            <pc:docMk/>
            <pc:sldMk cId="725108678" sldId="474"/>
            <ac:cxnSpMk id="227" creationId="{8FFFBB96-4E14-7C32-3B80-13A61F3B2B4C}"/>
          </ac:cxnSpMkLst>
        </pc:cxnChg>
        <pc:cxnChg chg="add mod">
          <ac:chgData name="Ungefug, Julia" userId="5380b9a1-164a-48a2-a3ca-dd4c97c9dffe" providerId="ADAL" clId="{D51970E7-77CC-4C99-896E-CC8A62784AFC}" dt="2025-02-04T17:47:32.558" v="4640" actId="208"/>
          <ac:cxnSpMkLst>
            <pc:docMk/>
            <pc:sldMk cId="725108678" sldId="474"/>
            <ac:cxnSpMk id="230" creationId="{384F55A9-CBB0-44BB-B614-E89ECE45E48B}"/>
          </ac:cxnSpMkLst>
        </pc:cxnChg>
        <pc:cxnChg chg="add mod">
          <ac:chgData name="Ungefug, Julia" userId="5380b9a1-164a-48a2-a3ca-dd4c97c9dffe" providerId="ADAL" clId="{D51970E7-77CC-4C99-896E-CC8A62784AFC}" dt="2025-02-04T16:37:45.622" v="4020" actId="14100"/>
          <ac:cxnSpMkLst>
            <pc:docMk/>
            <pc:sldMk cId="725108678" sldId="474"/>
            <ac:cxnSpMk id="233" creationId="{CDA3E6B9-175A-D817-27F2-A9E4A42679A6}"/>
          </ac:cxnSpMkLst>
        </pc:cxnChg>
        <pc:cxnChg chg="add mod">
          <ac:chgData name="Ungefug, Julia" userId="5380b9a1-164a-48a2-a3ca-dd4c97c9dffe" providerId="ADAL" clId="{D51970E7-77CC-4C99-896E-CC8A62784AFC}" dt="2025-02-09T16:50:09.471" v="9909" actId="14100"/>
          <ac:cxnSpMkLst>
            <pc:docMk/>
            <pc:sldMk cId="725108678" sldId="474"/>
            <ac:cxnSpMk id="236" creationId="{16E27BA9-CB56-89D3-CE60-4988EDA7330E}"/>
          </ac:cxnSpMkLst>
        </pc:cxnChg>
        <pc:cxnChg chg="add mod">
          <ac:chgData name="Ungefug, Julia" userId="5380b9a1-164a-48a2-a3ca-dd4c97c9dffe" providerId="ADAL" clId="{D51970E7-77CC-4C99-896E-CC8A62784AFC}" dt="2025-02-04T16:38:04.408" v="4026" actId="14100"/>
          <ac:cxnSpMkLst>
            <pc:docMk/>
            <pc:sldMk cId="725108678" sldId="474"/>
            <ac:cxnSpMk id="239" creationId="{070E816D-51F0-C0CA-7D65-AB0031BF086E}"/>
          </ac:cxnSpMkLst>
        </pc:cxnChg>
        <pc:cxnChg chg="add mod">
          <ac:chgData name="Ungefug, Julia" userId="5380b9a1-164a-48a2-a3ca-dd4c97c9dffe" providerId="ADAL" clId="{D51970E7-77CC-4C99-896E-CC8A62784AFC}" dt="2025-02-04T17:50:47.770" v="4683" actId="1582"/>
          <ac:cxnSpMkLst>
            <pc:docMk/>
            <pc:sldMk cId="725108678" sldId="474"/>
            <ac:cxnSpMk id="242" creationId="{16265FF6-5D73-22A7-2245-35440F5F8FE5}"/>
          </ac:cxnSpMkLst>
        </pc:cxnChg>
      </pc:sldChg>
      <pc:sldChg chg="add del ord">
        <pc:chgData name="Ungefug, Julia" userId="5380b9a1-164a-48a2-a3ca-dd4c97c9dffe" providerId="ADAL" clId="{D51970E7-77CC-4C99-896E-CC8A62784AFC}" dt="2025-02-01T12:18:21.240" v="33" actId="2696"/>
        <pc:sldMkLst>
          <pc:docMk/>
          <pc:sldMk cId="1797156122" sldId="474"/>
        </pc:sldMkLst>
      </pc:sldChg>
      <pc:sldChg chg="add del">
        <pc:chgData name="Ungefug, Julia" userId="5380b9a1-164a-48a2-a3ca-dd4c97c9dffe" providerId="ADAL" clId="{D51970E7-77CC-4C99-896E-CC8A62784AFC}" dt="2025-02-03T18:23:42.146" v="2505" actId="2696"/>
        <pc:sldMkLst>
          <pc:docMk/>
          <pc:sldMk cId="20330479" sldId="475"/>
        </pc:sldMkLst>
      </pc:sldChg>
      <pc:sldChg chg="add del ord">
        <pc:chgData name="Ungefug, Julia" userId="5380b9a1-164a-48a2-a3ca-dd4c97c9dffe" providerId="ADAL" clId="{D51970E7-77CC-4C99-896E-CC8A62784AFC}" dt="2025-02-01T12:18:21.240" v="33" actId="2696"/>
        <pc:sldMkLst>
          <pc:docMk/>
          <pc:sldMk cId="1054456117" sldId="475"/>
        </pc:sldMkLst>
      </pc:sldChg>
      <pc:sldChg chg="add del setBg">
        <pc:chgData name="Ungefug, Julia" userId="5380b9a1-164a-48a2-a3ca-dd4c97c9dffe" providerId="ADAL" clId="{D51970E7-77CC-4C99-896E-CC8A62784AFC}" dt="2025-02-03T18:19:04.263" v="2440"/>
        <pc:sldMkLst>
          <pc:docMk/>
          <pc:sldMk cId="3680691713" sldId="475"/>
        </pc:sldMkLst>
      </pc:sldChg>
      <pc:sldChg chg="addSp delSp modSp add del mod ord modTransition modShow modNotesTx">
        <pc:chgData name="Ungefug, Julia" userId="5380b9a1-164a-48a2-a3ca-dd4c97c9dffe" providerId="ADAL" clId="{D51970E7-77CC-4C99-896E-CC8A62784AFC}" dt="2025-02-09T19:34:11.789" v="10270" actId="2696"/>
        <pc:sldMkLst>
          <pc:docMk/>
          <pc:sldMk cId="501284438" sldId="476"/>
        </pc:sldMkLst>
      </pc:sldChg>
      <pc:sldChg chg="modSp add del mod ord">
        <pc:chgData name="Ungefug, Julia" userId="5380b9a1-164a-48a2-a3ca-dd4c97c9dffe" providerId="ADAL" clId="{D51970E7-77CC-4C99-896E-CC8A62784AFC}" dt="2025-02-01T12:18:21.240" v="33" actId="2696"/>
        <pc:sldMkLst>
          <pc:docMk/>
          <pc:sldMk cId="3821144504" sldId="476"/>
        </pc:sldMkLst>
      </pc:sldChg>
      <pc:sldChg chg="addSp delSp modSp add del mod ord modTransition modShow">
        <pc:chgData name="Ungefug, Julia" userId="5380b9a1-164a-48a2-a3ca-dd4c97c9dffe" providerId="ADAL" clId="{D51970E7-77CC-4C99-896E-CC8A62784AFC}" dt="2025-02-09T16:04:03.154" v="9618" actId="2696"/>
        <pc:sldMkLst>
          <pc:docMk/>
          <pc:sldMk cId="1032931022" sldId="477"/>
        </pc:sldMkLst>
      </pc:sldChg>
      <pc:sldChg chg="modSp add del mod ord">
        <pc:chgData name="Ungefug, Julia" userId="5380b9a1-164a-48a2-a3ca-dd4c97c9dffe" providerId="ADAL" clId="{D51970E7-77CC-4C99-896E-CC8A62784AFC}" dt="2025-02-01T12:18:21.240" v="33" actId="2696"/>
        <pc:sldMkLst>
          <pc:docMk/>
          <pc:sldMk cId="2940690164" sldId="477"/>
        </pc:sldMkLst>
      </pc:sldChg>
      <pc:sldChg chg="add del setBg">
        <pc:chgData name="Ungefug, Julia" userId="5380b9a1-164a-48a2-a3ca-dd4c97c9dffe" providerId="ADAL" clId="{D51970E7-77CC-4C99-896E-CC8A62784AFC}" dt="2025-02-03T18:31:48.103" v="2557"/>
        <pc:sldMkLst>
          <pc:docMk/>
          <pc:sldMk cId="3766550517" sldId="477"/>
        </pc:sldMkLst>
      </pc:sldChg>
      <pc:sldChg chg="add del setBg">
        <pc:chgData name="Ungefug, Julia" userId="5380b9a1-164a-48a2-a3ca-dd4c97c9dffe" providerId="ADAL" clId="{D51970E7-77CC-4C99-896E-CC8A62784AFC}" dt="2025-02-09T16:04:32.154" v="9620"/>
        <pc:sldMkLst>
          <pc:docMk/>
          <pc:sldMk cId="4021428869" sldId="477"/>
        </pc:sldMkLst>
      </pc:sldChg>
      <pc:sldChg chg="modSp add del mod ord">
        <pc:chgData name="Ungefug, Julia" userId="5380b9a1-164a-48a2-a3ca-dd4c97c9dffe" providerId="ADAL" clId="{D51970E7-77CC-4C99-896E-CC8A62784AFC}" dt="2025-02-01T12:18:21.240" v="33" actId="2696"/>
        <pc:sldMkLst>
          <pc:docMk/>
          <pc:sldMk cId="1545862418" sldId="478"/>
        </pc:sldMkLst>
      </pc:sldChg>
      <pc:sldChg chg="addSp delSp modSp add mod ord modTransition delAnim modAnim">
        <pc:chgData name="Ungefug, Julia" userId="5380b9a1-164a-48a2-a3ca-dd4c97c9dffe" providerId="ADAL" clId="{D51970E7-77CC-4C99-896E-CC8A62784AFC}" dt="2025-02-07T13:46:54.999" v="7594"/>
        <pc:sldMkLst>
          <pc:docMk/>
          <pc:sldMk cId="3604893642" sldId="478"/>
        </pc:sldMkLst>
        <pc:spChg chg="add mod">
          <ac:chgData name="Ungefug, Julia" userId="5380b9a1-164a-48a2-a3ca-dd4c97c9dffe" providerId="ADAL" clId="{D51970E7-77CC-4C99-896E-CC8A62784AFC}" dt="2025-02-03T18:50:27.705" v="2646"/>
          <ac:spMkLst>
            <pc:docMk/>
            <pc:sldMk cId="3604893642" sldId="478"/>
            <ac:spMk id="2" creationId="{E75B5E63-D90E-144C-7F1E-7C4A5B696CAD}"/>
          </ac:spMkLst>
        </pc:spChg>
        <pc:spChg chg="add mod">
          <ac:chgData name="Ungefug, Julia" userId="5380b9a1-164a-48a2-a3ca-dd4c97c9dffe" providerId="ADAL" clId="{D51970E7-77CC-4C99-896E-CC8A62784AFC}" dt="2025-02-03T18:50:27.705" v="2646"/>
          <ac:spMkLst>
            <pc:docMk/>
            <pc:sldMk cId="3604893642" sldId="478"/>
            <ac:spMk id="10" creationId="{3BDD8563-8CF6-52CE-7FD2-D545C8A7F918}"/>
          </ac:spMkLst>
        </pc:spChg>
        <pc:spChg chg="add mod">
          <ac:chgData name="Ungefug, Julia" userId="5380b9a1-164a-48a2-a3ca-dd4c97c9dffe" providerId="ADAL" clId="{D51970E7-77CC-4C99-896E-CC8A62784AFC}" dt="2025-02-03T18:50:27.705" v="2646"/>
          <ac:spMkLst>
            <pc:docMk/>
            <pc:sldMk cId="3604893642" sldId="478"/>
            <ac:spMk id="11" creationId="{4C722F03-DFA8-B75D-553D-5CFC769BD315}"/>
          </ac:spMkLst>
        </pc:spChg>
        <pc:spChg chg="add mod">
          <ac:chgData name="Ungefug, Julia" userId="5380b9a1-164a-48a2-a3ca-dd4c97c9dffe" providerId="ADAL" clId="{D51970E7-77CC-4C99-896E-CC8A62784AFC}" dt="2025-02-07T13:45:59.237" v="7581" actId="164"/>
          <ac:spMkLst>
            <pc:docMk/>
            <pc:sldMk cId="3604893642" sldId="478"/>
            <ac:spMk id="13" creationId="{FBD48ED3-5E9F-2420-8934-3623D52379FB}"/>
          </ac:spMkLst>
        </pc:spChg>
        <pc:spChg chg="add mod">
          <ac:chgData name="Ungefug, Julia" userId="5380b9a1-164a-48a2-a3ca-dd4c97c9dffe" providerId="ADAL" clId="{D51970E7-77CC-4C99-896E-CC8A62784AFC}" dt="2025-02-07T13:45:59.237" v="7581" actId="164"/>
          <ac:spMkLst>
            <pc:docMk/>
            <pc:sldMk cId="3604893642" sldId="478"/>
            <ac:spMk id="14" creationId="{0127305C-D69A-9105-D3A4-BD7CBD7639E1}"/>
          </ac:spMkLst>
        </pc:spChg>
      </pc:sldChg>
      <pc:sldChg chg="addSp delSp modSp mod ord modTransition">
        <pc:chgData name="Ungefug, Julia" userId="5380b9a1-164a-48a2-a3ca-dd4c97c9dffe" providerId="ADAL" clId="{D51970E7-77CC-4C99-896E-CC8A62784AFC}" dt="2025-02-09T19:09:00.368" v="10142" actId="20577"/>
        <pc:sldMkLst>
          <pc:docMk/>
          <pc:sldMk cId="2121009485" sldId="479"/>
        </pc:sldMkLst>
        <pc:spChg chg="mod">
          <ac:chgData name="Ungefug, Julia" userId="5380b9a1-164a-48a2-a3ca-dd4c97c9dffe" providerId="ADAL" clId="{D51970E7-77CC-4C99-896E-CC8A62784AFC}" dt="2025-02-04T18:25:38.298" v="5271" actId="108"/>
          <ac:spMkLst>
            <pc:docMk/>
            <pc:sldMk cId="2121009485" sldId="479"/>
            <ac:spMk id="2" creationId="{AE2AD845-E3B6-31D1-B7B2-57B798768059}"/>
          </ac:spMkLst>
        </pc:spChg>
        <pc:spChg chg="add mod">
          <ac:chgData name="Ungefug, Julia" userId="5380b9a1-164a-48a2-a3ca-dd4c97c9dffe" providerId="ADAL" clId="{D51970E7-77CC-4C99-896E-CC8A62784AFC}" dt="2025-02-04T18:25:35.121" v="5270"/>
          <ac:spMkLst>
            <pc:docMk/>
            <pc:sldMk cId="2121009485" sldId="479"/>
            <ac:spMk id="6" creationId="{3383D663-5DC8-6B88-01B6-36161326A3CF}"/>
          </ac:spMkLst>
        </pc:spChg>
        <pc:spChg chg="mod">
          <ac:chgData name="Ungefug, Julia" userId="5380b9a1-164a-48a2-a3ca-dd4c97c9dffe" providerId="ADAL" clId="{D51970E7-77CC-4C99-896E-CC8A62784AFC}" dt="2025-02-09T19:09:00.368" v="10142" actId="20577"/>
          <ac:spMkLst>
            <pc:docMk/>
            <pc:sldMk cId="2121009485" sldId="479"/>
            <ac:spMk id="8" creationId="{3512026F-1F96-AEB3-8221-DD1DECCB344B}"/>
          </ac:spMkLst>
        </pc:spChg>
        <pc:spChg chg="mod">
          <ac:chgData name="Ungefug, Julia" userId="5380b9a1-164a-48a2-a3ca-dd4c97c9dffe" providerId="ADAL" clId="{D51970E7-77CC-4C99-896E-CC8A62784AFC}" dt="2025-02-09T19:08:36.068" v="10140" actId="20577"/>
          <ac:spMkLst>
            <pc:docMk/>
            <pc:sldMk cId="2121009485" sldId="479"/>
            <ac:spMk id="9" creationId="{A497FB67-D570-4A84-6E78-BE37D161B2C3}"/>
          </ac:spMkLst>
        </pc:spChg>
        <pc:spChg chg="mod">
          <ac:chgData name="Ungefug, Julia" userId="5380b9a1-164a-48a2-a3ca-dd4c97c9dffe" providerId="ADAL" clId="{D51970E7-77CC-4C99-896E-CC8A62784AFC}" dt="2025-02-07T11:40:45.752" v="6433" actId="14100"/>
          <ac:spMkLst>
            <pc:docMk/>
            <pc:sldMk cId="2121009485" sldId="479"/>
            <ac:spMk id="10" creationId="{B76B7D26-3BD3-A1F8-DE46-1096A5950AA6}"/>
          </ac:spMkLst>
        </pc:spChg>
        <pc:spChg chg="mod">
          <ac:chgData name="Ungefug, Julia" userId="5380b9a1-164a-48a2-a3ca-dd4c97c9dffe" providerId="ADAL" clId="{D51970E7-77CC-4C99-896E-CC8A62784AFC}" dt="2025-02-09T15:07:09.434" v="9132" actId="108"/>
          <ac:spMkLst>
            <pc:docMk/>
            <pc:sldMk cId="2121009485" sldId="479"/>
            <ac:spMk id="21" creationId="{D0CA7F1D-7BC3-BB17-DAE4-1C406B873A56}"/>
          </ac:spMkLst>
        </pc:spChg>
      </pc:sldChg>
      <pc:sldChg chg="add del ord setBg">
        <pc:chgData name="Ungefug, Julia" userId="5380b9a1-164a-48a2-a3ca-dd4c97c9dffe" providerId="ADAL" clId="{D51970E7-77CC-4C99-896E-CC8A62784AFC}" dt="2025-02-01T12:18:21.240" v="33" actId="2696"/>
        <pc:sldMkLst>
          <pc:docMk/>
          <pc:sldMk cId="2693088892" sldId="479"/>
        </pc:sldMkLst>
      </pc:sldChg>
      <pc:sldChg chg="modSp add del mod ord">
        <pc:chgData name="Ungefug, Julia" userId="5380b9a1-164a-48a2-a3ca-dd4c97c9dffe" providerId="ADAL" clId="{D51970E7-77CC-4C99-896E-CC8A62784AFC}" dt="2025-02-01T12:18:21.240" v="33" actId="2696"/>
        <pc:sldMkLst>
          <pc:docMk/>
          <pc:sldMk cId="151462776" sldId="480"/>
        </pc:sldMkLst>
      </pc:sldChg>
      <pc:sldChg chg="add del mod ord modShow">
        <pc:chgData name="Ungefug, Julia" userId="5380b9a1-164a-48a2-a3ca-dd4c97c9dffe" providerId="ADAL" clId="{D51970E7-77CC-4C99-896E-CC8A62784AFC}" dt="2025-02-01T12:18:21.240" v="33" actId="2696"/>
        <pc:sldMkLst>
          <pc:docMk/>
          <pc:sldMk cId="2211049905" sldId="481"/>
        </pc:sldMkLst>
      </pc:sldChg>
      <pc:sldChg chg="add del">
        <pc:chgData name="Ungefug, Julia" userId="5380b9a1-164a-48a2-a3ca-dd4c97c9dffe" providerId="ADAL" clId="{D51970E7-77CC-4C99-896E-CC8A62784AFC}" dt="2025-02-04T17:51:22.504" v="4685" actId="2696"/>
        <pc:sldMkLst>
          <pc:docMk/>
          <pc:sldMk cId="117165157" sldId="482"/>
        </pc:sldMkLst>
      </pc:sldChg>
      <pc:sldChg chg="addSp delSp modSp add mod ord modTransition">
        <pc:chgData name="Ungefug, Julia" userId="5380b9a1-164a-48a2-a3ca-dd4c97c9dffe" providerId="ADAL" clId="{D51970E7-77CC-4C99-896E-CC8A62784AFC}" dt="2025-02-09T19:18:38.256" v="10166" actId="1076"/>
        <pc:sldMkLst>
          <pc:docMk/>
          <pc:sldMk cId="2864180089" sldId="483"/>
        </pc:sldMkLst>
        <pc:spChg chg="mod topLvl">
          <ac:chgData name="Ungefug, Julia" userId="5380b9a1-164a-48a2-a3ca-dd4c97c9dffe" providerId="ADAL" clId="{D51970E7-77CC-4C99-896E-CC8A62784AFC}" dt="2025-02-04T18:01:50.371" v="4798" actId="403"/>
          <ac:spMkLst>
            <pc:docMk/>
            <pc:sldMk cId="2864180089" sldId="483"/>
            <ac:spMk id="4" creationId="{30F094CC-2866-B8E6-2352-DA8443B95A42}"/>
          </ac:spMkLst>
        </pc:spChg>
        <pc:spChg chg="mod topLvl">
          <ac:chgData name="Ungefug, Julia" userId="5380b9a1-164a-48a2-a3ca-dd4c97c9dffe" providerId="ADAL" clId="{D51970E7-77CC-4C99-896E-CC8A62784AFC}" dt="2025-02-09T15:59:35.838" v="9589" actId="20577"/>
          <ac:spMkLst>
            <pc:docMk/>
            <pc:sldMk cId="2864180089" sldId="483"/>
            <ac:spMk id="5" creationId="{B826E870-23B7-FFA6-D8AC-F942A4E3B855}"/>
          </ac:spMkLst>
        </pc:spChg>
        <pc:spChg chg="mod">
          <ac:chgData name="Ungefug, Julia" userId="5380b9a1-164a-48a2-a3ca-dd4c97c9dffe" providerId="ADAL" clId="{D51970E7-77CC-4C99-896E-CC8A62784AFC}" dt="2025-02-04T18:01:50.371" v="4798" actId="403"/>
          <ac:spMkLst>
            <pc:docMk/>
            <pc:sldMk cId="2864180089" sldId="483"/>
            <ac:spMk id="7" creationId="{D1315991-116E-6A8B-CFB4-8BB03396D51F}"/>
          </ac:spMkLst>
        </pc:spChg>
        <pc:spChg chg="mod">
          <ac:chgData name="Ungefug, Julia" userId="5380b9a1-164a-48a2-a3ca-dd4c97c9dffe" providerId="ADAL" clId="{D51970E7-77CC-4C99-896E-CC8A62784AFC}" dt="2025-02-07T14:04:59.725" v="7887" actId="1036"/>
          <ac:spMkLst>
            <pc:docMk/>
            <pc:sldMk cId="2864180089" sldId="483"/>
            <ac:spMk id="8" creationId="{61A63363-35FD-4368-4803-960D7CFD5983}"/>
          </ac:spMkLst>
        </pc:spChg>
        <pc:spChg chg="mod">
          <ac:chgData name="Ungefug, Julia" userId="5380b9a1-164a-48a2-a3ca-dd4c97c9dffe" providerId="ADAL" clId="{D51970E7-77CC-4C99-896E-CC8A62784AFC}" dt="2025-02-07T14:04:59.725" v="7887" actId="1036"/>
          <ac:spMkLst>
            <pc:docMk/>
            <pc:sldMk cId="2864180089" sldId="483"/>
            <ac:spMk id="11" creationId="{6CF0B7C3-55C1-C885-638B-4F80FF87CF6E}"/>
          </ac:spMkLst>
        </pc:spChg>
        <pc:spChg chg="mod">
          <ac:chgData name="Ungefug, Julia" userId="5380b9a1-164a-48a2-a3ca-dd4c97c9dffe" providerId="ADAL" clId="{D51970E7-77CC-4C99-896E-CC8A62784AFC}" dt="2025-02-09T15:56:06.616" v="9541" actId="20577"/>
          <ac:spMkLst>
            <pc:docMk/>
            <pc:sldMk cId="2864180089" sldId="483"/>
            <ac:spMk id="12" creationId="{F0F59FA5-6CE6-F0A5-87CB-AE2CCDC52921}"/>
          </ac:spMkLst>
        </pc:spChg>
        <pc:spChg chg="mod">
          <ac:chgData name="Ungefug, Julia" userId="5380b9a1-164a-48a2-a3ca-dd4c97c9dffe" providerId="ADAL" clId="{D51970E7-77CC-4C99-896E-CC8A62784AFC}" dt="2025-02-09T15:56:09.684" v="9543" actId="20577"/>
          <ac:spMkLst>
            <pc:docMk/>
            <pc:sldMk cId="2864180089" sldId="483"/>
            <ac:spMk id="13" creationId="{5011616D-2427-BF04-2D0F-38947048DEDD}"/>
          </ac:spMkLst>
        </pc:spChg>
        <pc:spChg chg="mod">
          <ac:chgData name="Ungefug, Julia" userId="5380b9a1-164a-48a2-a3ca-dd4c97c9dffe" providerId="ADAL" clId="{D51970E7-77CC-4C99-896E-CC8A62784AFC}" dt="2025-02-04T18:01:45.563" v="4796" actId="403"/>
          <ac:spMkLst>
            <pc:docMk/>
            <pc:sldMk cId="2864180089" sldId="483"/>
            <ac:spMk id="15" creationId="{CD8B63EA-1721-517A-0EC0-5DAA04FDE889}"/>
          </ac:spMkLst>
        </pc:spChg>
        <pc:spChg chg="mod">
          <ac:chgData name="Ungefug, Julia" userId="5380b9a1-164a-48a2-a3ca-dd4c97c9dffe" providerId="ADAL" clId="{D51970E7-77CC-4C99-896E-CC8A62784AFC}" dt="2025-02-09T15:59:38.659" v="9591" actId="20577"/>
          <ac:spMkLst>
            <pc:docMk/>
            <pc:sldMk cId="2864180089" sldId="483"/>
            <ac:spMk id="17" creationId="{83376EF8-27DE-952F-5EAD-D852BD4E7F0F}"/>
          </ac:spMkLst>
        </pc:spChg>
        <pc:spChg chg="mod">
          <ac:chgData name="Ungefug, Julia" userId="5380b9a1-164a-48a2-a3ca-dd4c97c9dffe" providerId="ADAL" clId="{D51970E7-77CC-4C99-896E-CC8A62784AFC}" dt="2025-02-09T12:32:44.226" v="8216" actId="207"/>
          <ac:spMkLst>
            <pc:docMk/>
            <pc:sldMk cId="2864180089" sldId="483"/>
            <ac:spMk id="20" creationId="{F1324E2D-9DD8-1824-3A2E-0F3F9A081C06}"/>
          </ac:spMkLst>
        </pc:spChg>
        <pc:spChg chg="mod">
          <ac:chgData name="Ungefug, Julia" userId="5380b9a1-164a-48a2-a3ca-dd4c97c9dffe" providerId="ADAL" clId="{D51970E7-77CC-4C99-896E-CC8A62784AFC}" dt="2025-02-04T18:09:03.881" v="5024" actId="1076"/>
          <ac:spMkLst>
            <pc:docMk/>
            <pc:sldMk cId="2864180089" sldId="483"/>
            <ac:spMk id="21" creationId="{BDEA236F-E9B0-F022-865F-466C40111312}"/>
          </ac:spMkLst>
        </pc:spChg>
        <pc:spChg chg="mod">
          <ac:chgData name="Ungefug, Julia" userId="5380b9a1-164a-48a2-a3ca-dd4c97c9dffe" providerId="ADAL" clId="{D51970E7-77CC-4C99-896E-CC8A62784AFC}" dt="2025-02-09T15:56:34.162" v="9547" actId="20577"/>
          <ac:spMkLst>
            <pc:docMk/>
            <pc:sldMk cId="2864180089" sldId="483"/>
            <ac:spMk id="24" creationId="{963A26D9-B63E-B6A2-3203-617813D950E5}"/>
          </ac:spMkLst>
        </pc:spChg>
        <pc:spChg chg="mod">
          <ac:chgData name="Ungefug, Julia" userId="5380b9a1-164a-48a2-a3ca-dd4c97c9dffe" providerId="ADAL" clId="{D51970E7-77CC-4C99-896E-CC8A62784AFC}" dt="2025-02-09T19:18:38.256" v="10166" actId="1076"/>
          <ac:spMkLst>
            <pc:docMk/>
            <pc:sldMk cId="2864180089" sldId="483"/>
            <ac:spMk id="25" creationId="{58484930-ED20-79B0-E7AF-E6D4C08A373F}"/>
          </ac:spMkLst>
        </pc:spChg>
        <pc:spChg chg="mod">
          <ac:chgData name="Ungefug, Julia" userId="5380b9a1-164a-48a2-a3ca-dd4c97c9dffe" providerId="ADAL" clId="{D51970E7-77CC-4C99-896E-CC8A62784AFC}" dt="2025-02-09T12:32:39.592" v="8215" actId="207"/>
          <ac:spMkLst>
            <pc:docMk/>
            <pc:sldMk cId="2864180089" sldId="483"/>
            <ac:spMk id="27" creationId="{E6F3B608-BB78-CB99-92B1-7B0A813452AB}"/>
          </ac:spMkLst>
        </pc:spChg>
        <pc:spChg chg="mod">
          <ac:chgData name="Ungefug, Julia" userId="5380b9a1-164a-48a2-a3ca-dd4c97c9dffe" providerId="ADAL" clId="{D51970E7-77CC-4C99-896E-CC8A62784AFC}" dt="2025-02-07T14:04:59.725" v="7887" actId="1036"/>
          <ac:spMkLst>
            <pc:docMk/>
            <pc:sldMk cId="2864180089" sldId="483"/>
            <ac:spMk id="28" creationId="{C1741262-D77F-9C70-A81D-B9FED8A93483}"/>
          </ac:spMkLst>
        </pc:spChg>
        <pc:spChg chg="mod">
          <ac:chgData name="Ungefug, Julia" userId="5380b9a1-164a-48a2-a3ca-dd4c97c9dffe" providerId="ADAL" clId="{D51970E7-77CC-4C99-896E-CC8A62784AFC}" dt="2025-02-09T15:54:54.629" v="9526" actId="20577"/>
          <ac:spMkLst>
            <pc:docMk/>
            <pc:sldMk cId="2864180089" sldId="483"/>
            <ac:spMk id="32" creationId="{D6DE58EB-AC5F-2ECA-ED1A-BF9EA4F49DFB}"/>
          </ac:spMkLst>
        </pc:spChg>
        <pc:spChg chg="mod">
          <ac:chgData name="Ungefug, Julia" userId="5380b9a1-164a-48a2-a3ca-dd4c97c9dffe" providerId="ADAL" clId="{D51970E7-77CC-4C99-896E-CC8A62784AFC}" dt="2025-02-09T16:40:08.194" v="9811" actId="20577"/>
          <ac:spMkLst>
            <pc:docMk/>
            <pc:sldMk cId="2864180089" sldId="483"/>
            <ac:spMk id="33" creationId="{8C66A9AE-427E-5D22-EFDA-771E48C87F36}"/>
          </ac:spMkLst>
        </pc:spChg>
        <pc:spChg chg="mod">
          <ac:chgData name="Ungefug, Julia" userId="5380b9a1-164a-48a2-a3ca-dd4c97c9dffe" providerId="ADAL" clId="{D51970E7-77CC-4C99-896E-CC8A62784AFC}" dt="2025-02-07T14:04:59.725" v="7887" actId="1036"/>
          <ac:spMkLst>
            <pc:docMk/>
            <pc:sldMk cId="2864180089" sldId="483"/>
            <ac:spMk id="34" creationId="{DDB34A73-EE11-8F26-9187-B03FCC9242B6}"/>
          </ac:spMkLst>
        </pc:spChg>
        <pc:spChg chg="mod topLvl">
          <ac:chgData name="Ungefug, Julia" userId="5380b9a1-164a-48a2-a3ca-dd4c97c9dffe" providerId="ADAL" clId="{D51970E7-77CC-4C99-896E-CC8A62784AFC}" dt="2025-02-09T12:32:33.417" v="8214" actId="207"/>
          <ac:spMkLst>
            <pc:docMk/>
            <pc:sldMk cId="2864180089" sldId="483"/>
            <ac:spMk id="38" creationId="{E0E902D5-8C44-6E34-8194-236036AD034C}"/>
          </ac:spMkLst>
        </pc:spChg>
        <pc:spChg chg="mod">
          <ac:chgData name="Ungefug, Julia" userId="5380b9a1-164a-48a2-a3ca-dd4c97c9dffe" providerId="ADAL" clId="{D51970E7-77CC-4C99-896E-CC8A62784AFC}" dt="2025-02-04T18:01:45.563" v="4796" actId="403"/>
          <ac:spMkLst>
            <pc:docMk/>
            <pc:sldMk cId="2864180089" sldId="483"/>
            <ac:spMk id="42" creationId="{52A98A1B-3E92-7D61-6105-0369B3B2AB47}"/>
          </ac:spMkLst>
        </pc:spChg>
        <pc:spChg chg="mod">
          <ac:chgData name="Ungefug, Julia" userId="5380b9a1-164a-48a2-a3ca-dd4c97c9dffe" providerId="ADAL" clId="{D51970E7-77CC-4C99-896E-CC8A62784AFC}" dt="2025-02-09T16:40:11.504" v="9813" actId="20577"/>
          <ac:spMkLst>
            <pc:docMk/>
            <pc:sldMk cId="2864180089" sldId="483"/>
            <ac:spMk id="48" creationId="{1A75E6FE-530C-FD77-CB78-C56858414E73}"/>
          </ac:spMkLst>
        </pc:spChg>
        <pc:spChg chg="mod">
          <ac:chgData name="Ungefug, Julia" userId="5380b9a1-164a-48a2-a3ca-dd4c97c9dffe" providerId="ADAL" clId="{D51970E7-77CC-4C99-896E-CC8A62784AFC}" dt="2025-02-09T15:55:54.782" v="9539" actId="20577"/>
          <ac:spMkLst>
            <pc:docMk/>
            <pc:sldMk cId="2864180089" sldId="483"/>
            <ac:spMk id="51" creationId="{CC626BC9-1133-197F-B0F2-58A1D882488A}"/>
          </ac:spMkLst>
        </pc:spChg>
        <pc:spChg chg="mod">
          <ac:chgData name="Ungefug, Julia" userId="5380b9a1-164a-48a2-a3ca-dd4c97c9dffe" providerId="ADAL" clId="{D51970E7-77CC-4C99-896E-CC8A62784AFC}" dt="2025-02-09T15:56:18.639" v="9545" actId="20577"/>
          <ac:spMkLst>
            <pc:docMk/>
            <pc:sldMk cId="2864180089" sldId="483"/>
            <ac:spMk id="53" creationId="{262F3CAA-FDC3-E171-5257-BFCBD92B61A9}"/>
          </ac:spMkLst>
        </pc:spChg>
        <pc:spChg chg="mod topLvl">
          <ac:chgData name="Ungefug, Julia" userId="5380b9a1-164a-48a2-a3ca-dd4c97c9dffe" providerId="ADAL" clId="{D51970E7-77CC-4C99-896E-CC8A62784AFC}" dt="2025-02-09T12:32:20.878" v="8213" actId="165"/>
          <ac:spMkLst>
            <pc:docMk/>
            <pc:sldMk cId="2864180089" sldId="483"/>
            <ac:spMk id="57" creationId="{3E2389C7-7764-269D-DF21-E798504F026F}"/>
          </ac:spMkLst>
        </pc:spChg>
        <pc:spChg chg="mod">
          <ac:chgData name="Ungefug, Julia" userId="5380b9a1-164a-48a2-a3ca-dd4c97c9dffe" providerId="ADAL" clId="{D51970E7-77CC-4C99-896E-CC8A62784AFC}" dt="2025-02-04T18:01:45.563" v="4796" actId="403"/>
          <ac:spMkLst>
            <pc:docMk/>
            <pc:sldMk cId="2864180089" sldId="483"/>
            <ac:spMk id="61" creationId="{1F914AC6-1B99-055E-2D19-6A0DDE24D1C1}"/>
          </ac:spMkLst>
        </pc:spChg>
        <pc:spChg chg="mod">
          <ac:chgData name="Ungefug, Julia" userId="5380b9a1-164a-48a2-a3ca-dd4c97c9dffe" providerId="ADAL" clId="{D51970E7-77CC-4C99-896E-CC8A62784AFC}" dt="2025-02-04T18:01:45.563" v="4796" actId="403"/>
          <ac:spMkLst>
            <pc:docMk/>
            <pc:sldMk cId="2864180089" sldId="483"/>
            <ac:spMk id="66" creationId="{6216C67A-6141-60BA-EBEC-1DAC42D47311}"/>
          </ac:spMkLst>
        </pc:spChg>
        <pc:spChg chg="mod">
          <ac:chgData name="Ungefug, Julia" userId="5380b9a1-164a-48a2-a3ca-dd4c97c9dffe" providerId="ADAL" clId="{D51970E7-77CC-4C99-896E-CC8A62784AFC}" dt="2025-02-07T14:04:59.725" v="7887" actId="1036"/>
          <ac:spMkLst>
            <pc:docMk/>
            <pc:sldMk cId="2864180089" sldId="483"/>
            <ac:spMk id="67" creationId="{8B520AA7-127C-1645-CE03-1822AF684772}"/>
          </ac:spMkLst>
        </pc:spChg>
        <pc:spChg chg="mod">
          <ac:chgData name="Ungefug, Julia" userId="5380b9a1-164a-48a2-a3ca-dd4c97c9dffe" providerId="ADAL" clId="{D51970E7-77CC-4C99-896E-CC8A62784AFC}" dt="2025-02-07T14:04:59.725" v="7887" actId="1036"/>
          <ac:spMkLst>
            <pc:docMk/>
            <pc:sldMk cId="2864180089" sldId="483"/>
            <ac:spMk id="69" creationId="{18429E9C-FA29-4C06-D034-AC93727717C6}"/>
          </ac:spMkLst>
        </pc:spChg>
        <pc:spChg chg="mod">
          <ac:chgData name="Ungefug, Julia" userId="5380b9a1-164a-48a2-a3ca-dd4c97c9dffe" providerId="ADAL" clId="{D51970E7-77CC-4C99-896E-CC8A62784AFC}" dt="2025-02-07T14:03:56.369" v="7759" actId="14100"/>
          <ac:spMkLst>
            <pc:docMk/>
            <pc:sldMk cId="2864180089" sldId="483"/>
            <ac:spMk id="71" creationId="{2390A71D-204F-277D-C5F5-4BB49E21B986}"/>
          </ac:spMkLst>
        </pc:spChg>
        <pc:spChg chg="mod">
          <ac:chgData name="Ungefug, Julia" userId="5380b9a1-164a-48a2-a3ca-dd4c97c9dffe" providerId="ADAL" clId="{D51970E7-77CC-4C99-896E-CC8A62784AFC}" dt="2025-02-07T14:04:04.759" v="7797" actId="1035"/>
          <ac:spMkLst>
            <pc:docMk/>
            <pc:sldMk cId="2864180089" sldId="483"/>
            <ac:spMk id="72" creationId="{81C208C8-830A-70C2-A60D-0858B4FEC77A}"/>
          </ac:spMkLst>
        </pc:spChg>
        <pc:spChg chg="mod">
          <ac:chgData name="Ungefug, Julia" userId="5380b9a1-164a-48a2-a3ca-dd4c97c9dffe" providerId="ADAL" clId="{D51970E7-77CC-4C99-896E-CC8A62784AFC}" dt="2025-02-07T14:04:14.850" v="7833" actId="1036"/>
          <ac:spMkLst>
            <pc:docMk/>
            <pc:sldMk cId="2864180089" sldId="483"/>
            <ac:spMk id="73" creationId="{646BD4A1-441E-BD3F-A47B-725868FD8FF7}"/>
          </ac:spMkLst>
        </pc:spChg>
        <pc:spChg chg="mod">
          <ac:chgData name="Ungefug, Julia" userId="5380b9a1-164a-48a2-a3ca-dd4c97c9dffe" providerId="ADAL" clId="{D51970E7-77CC-4C99-896E-CC8A62784AFC}" dt="2025-02-09T15:54:31.797" v="9522" actId="20577"/>
          <ac:spMkLst>
            <pc:docMk/>
            <pc:sldMk cId="2864180089" sldId="483"/>
            <ac:spMk id="74" creationId="{BB45292A-EDAC-8570-901A-2F1D716DA074}"/>
          </ac:spMkLst>
        </pc:spChg>
        <pc:spChg chg="mod">
          <ac:chgData name="Ungefug, Julia" userId="5380b9a1-164a-48a2-a3ca-dd4c97c9dffe" providerId="ADAL" clId="{D51970E7-77CC-4C99-896E-CC8A62784AFC}" dt="2025-02-09T15:54:39.852" v="9524" actId="20577"/>
          <ac:spMkLst>
            <pc:docMk/>
            <pc:sldMk cId="2864180089" sldId="483"/>
            <ac:spMk id="75" creationId="{77068C2E-24FD-BD6D-B36F-2F3BFAEB1689}"/>
          </ac:spMkLst>
        </pc:spChg>
        <pc:spChg chg="add mod">
          <ac:chgData name="Ungefug, Julia" userId="5380b9a1-164a-48a2-a3ca-dd4c97c9dffe" providerId="ADAL" clId="{D51970E7-77CC-4C99-896E-CC8A62784AFC}" dt="2025-02-04T18:14:52.524" v="5051" actId="20577"/>
          <ac:spMkLst>
            <pc:docMk/>
            <pc:sldMk cId="2864180089" sldId="483"/>
            <ac:spMk id="85" creationId="{FF9E8284-6452-8C9D-6CCD-931BD26A393A}"/>
          </ac:spMkLst>
        </pc:spChg>
        <pc:spChg chg="add mod">
          <ac:chgData name="Ungefug, Julia" userId="5380b9a1-164a-48a2-a3ca-dd4c97c9dffe" providerId="ADAL" clId="{D51970E7-77CC-4C99-896E-CC8A62784AFC}" dt="2025-02-04T18:15:07.812" v="5061" actId="20577"/>
          <ac:spMkLst>
            <pc:docMk/>
            <pc:sldMk cId="2864180089" sldId="483"/>
            <ac:spMk id="87" creationId="{FA8BFCB1-5C1D-1724-3936-0CF9EA67EC9A}"/>
          </ac:spMkLst>
        </pc:spChg>
        <pc:spChg chg="add mod">
          <ac:chgData name="Ungefug, Julia" userId="5380b9a1-164a-48a2-a3ca-dd4c97c9dffe" providerId="ADAL" clId="{D51970E7-77CC-4C99-896E-CC8A62784AFC}" dt="2025-02-04T18:15:17.905" v="5067" actId="20577"/>
          <ac:spMkLst>
            <pc:docMk/>
            <pc:sldMk cId="2864180089" sldId="483"/>
            <ac:spMk id="88" creationId="{D86825A5-B85A-6C7E-E9A3-274126F79A63}"/>
          </ac:spMkLst>
        </pc:spChg>
        <pc:spChg chg="add mod">
          <ac:chgData name="Ungefug, Julia" userId="5380b9a1-164a-48a2-a3ca-dd4c97c9dffe" providerId="ADAL" clId="{D51970E7-77CC-4C99-896E-CC8A62784AFC}" dt="2025-02-04T18:15:24.645" v="5073" actId="20577"/>
          <ac:spMkLst>
            <pc:docMk/>
            <pc:sldMk cId="2864180089" sldId="483"/>
            <ac:spMk id="89" creationId="{01AB64F1-2476-E1FC-268B-350AC48CD199}"/>
          </ac:spMkLst>
        </pc:spChg>
        <pc:grpChg chg="mod">
          <ac:chgData name="Ungefug, Julia" userId="5380b9a1-164a-48a2-a3ca-dd4c97c9dffe" providerId="ADAL" clId="{D51970E7-77CC-4C99-896E-CC8A62784AFC}" dt="2025-02-07T14:04:04.759" v="7797" actId="1035"/>
          <ac:grpSpMkLst>
            <pc:docMk/>
            <pc:sldMk cId="2864180089" sldId="483"/>
            <ac:grpSpMk id="60" creationId="{ADA9E0A7-89A9-B89A-B484-8A6FABFF57E7}"/>
          </ac:grpSpMkLst>
        </pc:grpChg>
        <pc:grpChg chg="mod">
          <ac:chgData name="Ungefug, Julia" userId="5380b9a1-164a-48a2-a3ca-dd4c97c9dffe" providerId="ADAL" clId="{D51970E7-77CC-4C99-896E-CC8A62784AFC}" dt="2025-02-07T14:04:14.850" v="7833" actId="1036"/>
          <ac:grpSpMkLst>
            <pc:docMk/>
            <pc:sldMk cId="2864180089" sldId="483"/>
            <ac:grpSpMk id="62" creationId="{9964F8E6-25C7-9FCA-22FA-5947FE710EDF}"/>
          </ac:grpSpMkLst>
        </pc:grpChg>
        <pc:cxnChg chg="add mod">
          <ac:chgData name="Ungefug, Julia" userId="5380b9a1-164a-48a2-a3ca-dd4c97c9dffe" providerId="ADAL" clId="{D51970E7-77CC-4C99-896E-CC8A62784AFC}" dt="2025-02-04T17:58:13.441" v="4762" actId="1582"/>
          <ac:cxnSpMkLst>
            <pc:docMk/>
            <pc:sldMk cId="2864180089" sldId="483"/>
            <ac:cxnSpMk id="6" creationId="{D9AF9A9B-4225-BB2E-6E96-AE517DFBEBFB}"/>
          </ac:cxnSpMkLst>
        </pc:cxnChg>
        <pc:cxnChg chg="add mod">
          <ac:chgData name="Ungefug, Julia" userId="5380b9a1-164a-48a2-a3ca-dd4c97c9dffe" providerId="ADAL" clId="{D51970E7-77CC-4C99-896E-CC8A62784AFC}" dt="2025-02-04T17:58:19.785" v="4764" actId="1582"/>
          <ac:cxnSpMkLst>
            <pc:docMk/>
            <pc:sldMk cId="2864180089" sldId="483"/>
            <ac:cxnSpMk id="9" creationId="{1F5539E3-B3B8-1566-4BE6-28997FECC1DF}"/>
          </ac:cxnSpMkLst>
        </pc:cxnChg>
        <pc:cxnChg chg="add mod">
          <ac:chgData name="Ungefug, Julia" userId="5380b9a1-164a-48a2-a3ca-dd4c97c9dffe" providerId="ADAL" clId="{D51970E7-77CC-4C99-896E-CC8A62784AFC}" dt="2025-02-04T17:58:25.884" v="4766" actId="208"/>
          <ac:cxnSpMkLst>
            <pc:docMk/>
            <pc:sldMk cId="2864180089" sldId="483"/>
            <ac:cxnSpMk id="26" creationId="{A48B168C-97F4-3E42-79CC-A64609CF43E0}"/>
          </ac:cxnSpMkLst>
        </pc:cxnChg>
        <pc:cxnChg chg="mod ord">
          <ac:chgData name="Ungefug, Julia" userId="5380b9a1-164a-48a2-a3ca-dd4c97c9dffe" providerId="ADAL" clId="{D51970E7-77CC-4C99-896E-CC8A62784AFC}" dt="2025-02-07T14:05:56.189" v="7906" actId="170"/>
          <ac:cxnSpMkLst>
            <pc:docMk/>
            <pc:sldMk cId="2864180089" sldId="483"/>
            <ac:cxnSpMk id="29" creationId="{A122CD0E-F64C-C4D3-108F-7C3C59A0B6F1}"/>
          </ac:cxnSpMkLst>
        </pc:cxnChg>
        <pc:cxnChg chg="add mod">
          <ac:chgData name="Ungefug, Julia" userId="5380b9a1-164a-48a2-a3ca-dd4c97c9dffe" providerId="ADAL" clId="{D51970E7-77CC-4C99-896E-CC8A62784AFC}" dt="2025-02-07T14:04:37.415" v="7857" actId="1036"/>
          <ac:cxnSpMkLst>
            <pc:docMk/>
            <pc:sldMk cId="2864180089" sldId="483"/>
            <ac:cxnSpMk id="30" creationId="{73B1C289-B7DD-B3E7-1373-4A04320D743E}"/>
          </ac:cxnSpMkLst>
        </pc:cxnChg>
        <pc:cxnChg chg="add mod ord">
          <ac:chgData name="Ungefug, Julia" userId="5380b9a1-164a-48a2-a3ca-dd4c97c9dffe" providerId="ADAL" clId="{D51970E7-77CC-4C99-896E-CC8A62784AFC}" dt="2025-02-07T14:05:23.842" v="7893" actId="170"/>
          <ac:cxnSpMkLst>
            <pc:docMk/>
            <pc:sldMk cId="2864180089" sldId="483"/>
            <ac:cxnSpMk id="43" creationId="{F3F00B4F-5147-048D-C874-885681CC7214}"/>
          </ac:cxnSpMkLst>
        </pc:cxnChg>
        <pc:cxnChg chg="add mod">
          <ac:chgData name="Ungefug, Julia" userId="5380b9a1-164a-48a2-a3ca-dd4c97c9dffe" providerId="ADAL" clId="{D51970E7-77CC-4C99-896E-CC8A62784AFC}" dt="2025-02-07T14:04:37.415" v="7857" actId="1036"/>
          <ac:cxnSpMkLst>
            <pc:docMk/>
            <pc:sldMk cId="2864180089" sldId="483"/>
            <ac:cxnSpMk id="49" creationId="{9FA6FC0F-C366-634E-06CF-9C4087CD3FCE}"/>
          </ac:cxnSpMkLst>
        </pc:cxnChg>
        <pc:cxnChg chg="add mod">
          <ac:chgData name="Ungefug, Julia" userId="5380b9a1-164a-48a2-a3ca-dd4c97c9dffe" providerId="ADAL" clId="{D51970E7-77CC-4C99-896E-CC8A62784AFC}" dt="2025-02-04T17:57:25.065" v="4744" actId="14100"/>
          <ac:cxnSpMkLst>
            <pc:docMk/>
            <pc:sldMk cId="2864180089" sldId="483"/>
            <ac:cxnSpMk id="76" creationId="{29D3873E-4DE5-426B-EC7D-661F0B760505}"/>
          </ac:cxnSpMkLst>
        </pc:cxnChg>
        <pc:cxnChg chg="add mod">
          <ac:chgData name="Ungefug, Julia" userId="5380b9a1-164a-48a2-a3ca-dd4c97c9dffe" providerId="ADAL" clId="{D51970E7-77CC-4C99-896E-CC8A62784AFC}" dt="2025-02-04T17:57:32.047" v="4747" actId="14100"/>
          <ac:cxnSpMkLst>
            <pc:docMk/>
            <pc:sldMk cId="2864180089" sldId="483"/>
            <ac:cxnSpMk id="81" creationId="{C2C654FA-E89F-305B-B773-73C85471EE81}"/>
          </ac:cxnSpMkLst>
        </pc:cxnChg>
      </pc:sldChg>
      <pc:sldChg chg="addSp modSp mod modTransition modShow">
        <pc:chgData name="Ungefug, Julia" userId="5380b9a1-164a-48a2-a3ca-dd4c97c9dffe" providerId="ADAL" clId="{D51970E7-77CC-4C99-896E-CC8A62784AFC}" dt="2025-02-07T11:29:02.147" v="6334" actId="729"/>
        <pc:sldMkLst>
          <pc:docMk/>
          <pc:sldMk cId="2633224389" sldId="484"/>
        </pc:sldMkLst>
      </pc:sldChg>
      <pc:sldChg chg="addSp modSp mod modTransition">
        <pc:chgData name="Ungefug, Julia" userId="5380b9a1-164a-48a2-a3ca-dd4c97c9dffe" providerId="ADAL" clId="{D51970E7-77CC-4C99-896E-CC8A62784AFC}" dt="2025-02-09T19:08:27.765" v="10138" actId="20577"/>
        <pc:sldMkLst>
          <pc:docMk/>
          <pc:sldMk cId="3485481801" sldId="485"/>
        </pc:sldMkLst>
        <pc:spChg chg="mod">
          <ac:chgData name="Ungefug, Julia" userId="5380b9a1-164a-48a2-a3ca-dd4c97c9dffe" providerId="ADAL" clId="{D51970E7-77CC-4C99-896E-CC8A62784AFC}" dt="2025-02-07T14:02:39.781" v="7721" actId="108"/>
          <ac:spMkLst>
            <pc:docMk/>
            <pc:sldMk cId="3485481801" sldId="485"/>
            <ac:spMk id="2" creationId="{7E4C1184-9891-BBCC-4C3D-DEA3CB132C11}"/>
          </ac:spMkLst>
        </pc:spChg>
        <pc:spChg chg="mod">
          <ac:chgData name="Ungefug, Julia" userId="5380b9a1-164a-48a2-a3ca-dd4c97c9dffe" providerId="ADAL" clId="{D51970E7-77CC-4C99-896E-CC8A62784AFC}" dt="2025-02-09T19:08:27.765" v="10138" actId="20577"/>
          <ac:spMkLst>
            <pc:docMk/>
            <pc:sldMk cId="3485481801" sldId="485"/>
            <ac:spMk id="3" creationId="{56CC76D8-2CC8-286E-9069-5B96AB8996D9}"/>
          </ac:spMkLst>
        </pc:spChg>
        <pc:spChg chg="add mod">
          <ac:chgData name="Ungefug, Julia" userId="5380b9a1-164a-48a2-a3ca-dd4c97c9dffe" providerId="ADAL" clId="{D51970E7-77CC-4C99-896E-CC8A62784AFC}" dt="2025-02-04T18:24:56.159" v="5264" actId="1035"/>
          <ac:spMkLst>
            <pc:docMk/>
            <pc:sldMk cId="3485481801" sldId="485"/>
            <ac:spMk id="7" creationId="{23C30F8D-8948-1C52-F96C-C1C7B4A0ACE4}"/>
          </ac:spMkLst>
        </pc:spChg>
        <pc:spChg chg="mod">
          <ac:chgData name="Ungefug, Julia" userId="5380b9a1-164a-48a2-a3ca-dd4c97c9dffe" providerId="ADAL" clId="{D51970E7-77CC-4C99-896E-CC8A62784AFC}" dt="2025-02-09T19:07:58.152" v="10132" actId="20577"/>
          <ac:spMkLst>
            <pc:docMk/>
            <pc:sldMk cId="3485481801" sldId="485"/>
            <ac:spMk id="9" creationId="{C077C5E0-7A02-FA23-8AB0-3A7FF48E4B76}"/>
          </ac:spMkLst>
        </pc:spChg>
        <pc:spChg chg="mod">
          <ac:chgData name="Ungefug, Julia" userId="5380b9a1-164a-48a2-a3ca-dd4c97c9dffe" providerId="ADAL" clId="{D51970E7-77CC-4C99-896E-CC8A62784AFC}" dt="2025-02-07T11:40:54.272" v="6435" actId="14100"/>
          <ac:spMkLst>
            <pc:docMk/>
            <pc:sldMk cId="3485481801" sldId="485"/>
            <ac:spMk id="10" creationId="{7A98BF56-CBBD-99CA-5A7B-8EA78C15238D}"/>
          </ac:spMkLst>
        </pc:spChg>
        <pc:spChg chg="mod">
          <ac:chgData name="Ungefug, Julia" userId="5380b9a1-164a-48a2-a3ca-dd4c97c9dffe" providerId="ADAL" clId="{D51970E7-77CC-4C99-896E-CC8A62784AFC}" dt="2025-02-07T14:02:37.553" v="7720" actId="108"/>
          <ac:spMkLst>
            <pc:docMk/>
            <pc:sldMk cId="3485481801" sldId="485"/>
            <ac:spMk id="18" creationId="{BA1A0DC2-91D6-9F1C-F2D1-99B059BE2170}"/>
          </ac:spMkLst>
        </pc:spChg>
        <pc:spChg chg="mod">
          <ac:chgData name="Ungefug, Julia" userId="5380b9a1-164a-48a2-a3ca-dd4c97c9dffe" providerId="ADAL" clId="{D51970E7-77CC-4C99-896E-CC8A62784AFC}" dt="2025-02-09T15:07:04.779" v="9131" actId="108"/>
          <ac:spMkLst>
            <pc:docMk/>
            <pc:sldMk cId="3485481801" sldId="485"/>
            <ac:spMk id="21" creationId="{AF6090A5-BC72-828F-EB60-796550A7B0FF}"/>
          </ac:spMkLst>
        </pc:spChg>
        <pc:spChg chg="mod">
          <ac:chgData name="Ungefug, Julia" userId="5380b9a1-164a-48a2-a3ca-dd4c97c9dffe" providerId="ADAL" clId="{D51970E7-77CC-4C99-896E-CC8A62784AFC}" dt="2025-02-07T14:02:33.566" v="7718" actId="108"/>
          <ac:spMkLst>
            <pc:docMk/>
            <pc:sldMk cId="3485481801" sldId="485"/>
            <ac:spMk id="22" creationId="{1C4AE9BC-79B9-AE36-8FDD-6BD3E2BA5651}"/>
          </ac:spMkLst>
        </pc:spChg>
        <pc:spChg chg="mod">
          <ac:chgData name="Ungefug, Julia" userId="5380b9a1-164a-48a2-a3ca-dd4c97c9dffe" providerId="ADAL" clId="{D51970E7-77CC-4C99-896E-CC8A62784AFC}" dt="2025-02-07T14:02:35.507" v="7719" actId="108"/>
          <ac:spMkLst>
            <pc:docMk/>
            <pc:sldMk cId="3485481801" sldId="485"/>
            <ac:spMk id="23" creationId="{E03796FD-A463-5CA6-51E0-A05BCFE241A1}"/>
          </ac:spMkLst>
        </pc:spChg>
      </pc:sldChg>
      <pc:sldChg chg="mod modTransition modShow">
        <pc:chgData name="Ungefug, Julia" userId="5380b9a1-164a-48a2-a3ca-dd4c97c9dffe" providerId="ADAL" clId="{D51970E7-77CC-4C99-896E-CC8A62784AFC}" dt="2025-02-04T20:34:23.465" v="6257"/>
        <pc:sldMkLst>
          <pc:docMk/>
          <pc:sldMk cId="1222240730" sldId="487"/>
        </pc:sldMkLst>
      </pc:sldChg>
      <pc:sldChg chg="del mod modShow">
        <pc:chgData name="Ungefug, Julia" userId="5380b9a1-164a-48a2-a3ca-dd4c97c9dffe" providerId="ADAL" clId="{D51970E7-77CC-4C99-896E-CC8A62784AFC}" dt="2025-02-04T19:29:56.397" v="5658" actId="2696"/>
        <pc:sldMkLst>
          <pc:docMk/>
          <pc:sldMk cId="942178963" sldId="488"/>
        </pc:sldMkLst>
      </pc:sldChg>
      <pc:sldChg chg="delSp modSp add mod ord modTransition modNotesTx">
        <pc:chgData name="Ungefug, Julia" userId="5380b9a1-164a-48a2-a3ca-dd4c97c9dffe" providerId="ADAL" clId="{D51970E7-77CC-4C99-896E-CC8A62784AFC}" dt="2025-02-07T14:00:53.356" v="7714" actId="20577"/>
        <pc:sldMkLst>
          <pc:docMk/>
          <pc:sldMk cId="487281531" sldId="489"/>
        </pc:sldMkLst>
        <pc:spChg chg="mod">
          <ac:chgData name="Ungefug, Julia" userId="5380b9a1-164a-48a2-a3ca-dd4c97c9dffe" providerId="ADAL" clId="{D51970E7-77CC-4C99-896E-CC8A62784AFC}" dt="2025-02-07T14:00:53.356" v="7714" actId="20577"/>
          <ac:spMkLst>
            <pc:docMk/>
            <pc:sldMk cId="487281531" sldId="489"/>
            <ac:spMk id="3" creationId="{1223B114-F650-8FAA-6E87-019FE6CF231E}"/>
          </ac:spMkLst>
        </pc:spChg>
        <pc:spChg chg="mod">
          <ac:chgData name="Ungefug, Julia" userId="5380b9a1-164a-48a2-a3ca-dd4c97c9dffe" providerId="ADAL" clId="{D51970E7-77CC-4C99-896E-CC8A62784AFC}" dt="2025-02-04T20:13:46.826" v="6098" actId="1076"/>
          <ac:spMkLst>
            <pc:docMk/>
            <pc:sldMk cId="487281531" sldId="489"/>
            <ac:spMk id="16" creationId="{7C1E5B5E-A151-7DE0-0EDE-A7858398D581}"/>
          </ac:spMkLst>
        </pc:spChg>
        <pc:spChg chg="mod">
          <ac:chgData name="Ungefug, Julia" userId="5380b9a1-164a-48a2-a3ca-dd4c97c9dffe" providerId="ADAL" clId="{D51970E7-77CC-4C99-896E-CC8A62784AFC}" dt="2025-02-04T20:14:23.905" v="6105" actId="1076"/>
          <ac:spMkLst>
            <pc:docMk/>
            <pc:sldMk cId="487281531" sldId="489"/>
            <ac:spMk id="19" creationId="{4441559D-2875-8092-B7E9-6FA8B5D61298}"/>
          </ac:spMkLst>
        </pc:spChg>
        <pc:cxnChg chg="mod">
          <ac:chgData name="Ungefug, Julia" userId="5380b9a1-164a-48a2-a3ca-dd4c97c9dffe" providerId="ADAL" clId="{D51970E7-77CC-4C99-896E-CC8A62784AFC}" dt="2025-02-04T20:13:49.576" v="6099" actId="14100"/>
          <ac:cxnSpMkLst>
            <pc:docMk/>
            <pc:sldMk cId="487281531" sldId="489"/>
            <ac:cxnSpMk id="17" creationId="{4C0D8B84-BC54-B460-15CE-1FCBDE83B740}"/>
          </ac:cxnSpMkLst>
        </pc:cxnChg>
        <pc:cxnChg chg="mod">
          <ac:chgData name="Ungefug, Julia" userId="5380b9a1-164a-48a2-a3ca-dd4c97c9dffe" providerId="ADAL" clId="{D51970E7-77CC-4C99-896E-CC8A62784AFC}" dt="2025-02-04T20:14:32.258" v="6107" actId="14100"/>
          <ac:cxnSpMkLst>
            <pc:docMk/>
            <pc:sldMk cId="487281531" sldId="489"/>
            <ac:cxnSpMk id="20" creationId="{A0CA3633-A1A2-444C-0936-42533581C664}"/>
          </ac:cxnSpMkLst>
        </pc:cxnChg>
        <pc:cxnChg chg="mod">
          <ac:chgData name="Ungefug, Julia" userId="5380b9a1-164a-48a2-a3ca-dd4c97c9dffe" providerId="ADAL" clId="{D51970E7-77CC-4C99-896E-CC8A62784AFC}" dt="2025-02-04T20:13:54.123" v="6100" actId="14100"/>
          <ac:cxnSpMkLst>
            <pc:docMk/>
            <pc:sldMk cId="487281531" sldId="489"/>
            <ac:cxnSpMk id="24" creationId="{3415768C-1E36-8C48-6481-6DAFD79A08F4}"/>
          </ac:cxnSpMkLst>
        </pc:cxnChg>
        <pc:cxnChg chg="mod">
          <ac:chgData name="Ungefug, Julia" userId="5380b9a1-164a-48a2-a3ca-dd4c97c9dffe" providerId="ADAL" clId="{D51970E7-77CC-4C99-896E-CC8A62784AFC}" dt="2025-02-04T20:14:49.414" v="6109" actId="14100"/>
          <ac:cxnSpMkLst>
            <pc:docMk/>
            <pc:sldMk cId="487281531" sldId="489"/>
            <ac:cxnSpMk id="25" creationId="{B6EDCD1E-780B-A77C-D6DB-C83A05027E7B}"/>
          </ac:cxnSpMkLst>
        </pc:cxnChg>
      </pc:sldChg>
      <pc:sldChg chg="modSp mod modTransition">
        <pc:chgData name="Ungefug, Julia" userId="5380b9a1-164a-48a2-a3ca-dd4c97c9dffe" providerId="ADAL" clId="{D51970E7-77CC-4C99-896E-CC8A62784AFC}" dt="2025-02-07T11:37:06.448" v="6366" actId="108"/>
        <pc:sldMkLst>
          <pc:docMk/>
          <pc:sldMk cId="1684928828" sldId="490"/>
        </pc:sldMkLst>
      </pc:sldChg>
      <pc:sldChg chg="addSp delSp modSp mod ord modTransition modShow">
        <pc:chgData name="Ungefug, Julia" userId="5380b9a1-164a-48a2-a3ca-dd4c97c9dffe" providerId="ADAL" clId="{D51970E7-77CC-4C99-896E-CC8A62784AFC}" dt="2025-02-09T13:21:43.521" v="8688"/>
        <pc:sldMkLst>
          <pc:docMk/>
          <pc:sldMk cId="2293541508" sldId="491"/>
        </pc:sldMkLst>
        <pc:spChg chg="mod">
          <ac:chgData name="Ungefug, Julia" userId="5380b9a1-164a-48a2-a3ca-dd4c97c9dffe" providerId="ADAL" clId="{D51970E7-77CC-4C99-896E-CC8A62784AFC}" dt="2025-02-07T11:36:54.043" v="6362" actId="108"/>
          <ac:spMkLst>
            <pc:docMk/>
            <pc:sldMk cId="2293541508" sldId="491"/>
            <ac:spMk id="2" creationId="{6F70FCFA-AD2E-EA2F-86E0-961228A826A4}"/>
          </ac:spMkLst>
        </pc:spChg>
        <pc:spChg chg="add mod">
          <ac:chgData name="Ungefug, Julia" userId="5380b9a1-164a-48a2-a3ca-dd4c97c9dffe" providerId="ADAL" clId="{D51970E7-77CC-4C99-896E-CC8A62784AFC}" dt="2025-02-04T19:59:28.606" v="5967" actId="1037"/>
          <ac:spMkLst>
            <pc:docMk/>
            <pc:sldMk cId="2293541508" sldId="491"/>
            <ac:spMk id="11" creationId="{68638179-9186-02F0-2B88-23E296BA2ABB}"/>
          </ac:spMkLst>
        </pc:spChg>
        <pc:spChg chg="mod">
          <ac:chgData name="Ungefug, Julia" userId="5380b9a1-164a-48a2-a3ca-dd4c97c9dffe" providerId="ADAL" clId="{D51970E7-77CC-4C99-896E-CC8A62784AFC}" dt="2025-02-07T11:36:52.409" v="6361" actId="108"/>
          <ac:spMkLst>
            <pc:docMk/>
            <pc:sldMk cId="2293541508" sldId="491"/>
            <ac:spMk id="18" creationId="{F90D26F0-AEC3-F44A-31A3-3C0B20BCD799}"/>
          </ac:spMkLst>
        </pc:spChg>
        <pc:spChg chg="mod">
          <ac:chgData name="Ungefug, Julia" userId="5380b9a1-164a-48a2-a3ca-dd4c97c9dffe" providerId="ADAL" clId="{D51970E7-77CC-4C99-896E-CC8A62784AFC}" dt="2025-02-07T11:36:48.760" v="6359" actId="108"/>
          <ac:spMkLst>
            <pc:docMk/>
            <pc:sldMk cId="2293541508" sldId="491"/>
            <ac:spMk id="22" creationId="{F757E370-9262-C169-35E4-F3B55D39F8A9}"/>
          </ac:spMkLst>
        </pc:spChg>
        <pc:spChg chg="mod">
          <ac:chgData name="Ungefug, Julia" userId="5380b9a1-164a-48a2-a3ca-dd4c97c9dffe" providerId="ADAL" clId="{D51970E7-77CC-4C99-896E-CC8A62784AFC}" dt="2025-02-07T11:36:50.789" v="6360" actId="108"/>
          <ac:spMkLst>
            <pc:docMk/>
            <pc:sldMk cId="2293541508" sldId="491"/>
            <ac:spMk id="23" creationId="{CBB7B0D5-3041-8635-00E8-1FE64B485CA8}"/>
          </ac:spMkLst>
        </pc:spChg>
        <pc:graphicFrameChg chg="mod modGraphic">
          <ac:chgData name="Ungefug, Julia" userId="5380b9a1-164a-48a2-a3ca-dd4c97c9dffe" providerId="ADAL" clId="{D51970E7-77CC-4C99-896E-CC8A62784AFC}" dt="2025-02-09T12:43:19.685" v="8278" actId="1076"/>
          <ac:graphicFrameMkLst>
            <pc:docMk/>
            <pc:sldMk cId="2293541508" sldId="491"/>
            <ac:graphicFrameMk id="7" creationId="{716FFBB2-E966-E895-048F-3BA014F78896}"/>
          </ac:graphicFrameMkLst>
        </pc:graphicFrameChg>
        <pc:picChg chg="mod">
          <ac:chgData name="Ungefug, Julia" userId="5380b9a1-164a-48a2-a3ca-dd4c97c9dffe" providerId="ADAL" clId="{D51970E7-77CC-4C99-896E-CC8A62784AFC}" dt="2025-02-04T19:59:22.623" v="5965" actId="1037"/>
          <ac:picMkLst>
            <pc:docMk/>
            <pc:sldMk cId="2293541508" sldId="491"/>
            <ac:picMk id="3" creationId="{AE023F20-FB42-1E71-FEA2-D496C3E77BA7}"/>
          </ac:picMkLst>
        </pc:picChg>
        <pc:picChg chg="mod">
          <ac:chgData name="Ungefug, Julia" userId="5380b9a1-164a-48a2-a3ca-dd4c97c9dffe" providerId="ADAL" clId="{D51970E7-77CC-4C99-896E-CC8A62784AFC}" dt="2025-02-04T19:59:20.269" v="5962" actId="1038"/>
          <ac:picMkLst>
            <pc:docMk/>
            <pc:sldMk cId="2293541508" sldId="491"/>
            <ac:picMk id="5" creationId="{10652A5A-4666-DFAE-61AB-408E04D99494}"/>
          </ac:picMkLst>
        </pc:picChg>
      </pc:sldChg>
      <pc:sldChg chg="addSp delSp modSp add mod ord modTransition modShow">
        <pc:chgData name="Ungefug, Julia" userId="5380b9a1-164a-48a2-a3ca-dd4c97c9dffe" providerId="ADAL" clId="{D51970E7-77CC-4C99-896E-CC8A62784AFC}" dt="2025-02-09T13:21:43.521" v="8688"/>
        <pc:sldMkLst>
          <pc:docMk/>
          <pc:sldMk cId="2843234067" sldId="492"/>
        </pc:sldMkLst>
        <pc:spChg chg="mod">
          <ac:chgData name="Ungefug, Julia" userId="5380b9a1-164a-48a2-a3ca-dd4c97c9dffe" providerId="ADAL" clId="{D51970E7-77CC-4C99-896E-CC8A62784AFC}" dt="2025-02-04T19:07:28.985" v="5650" actId="14100"/>
          <ac:spMkLst>
            <pc:docMk/>
            <pc:sldMk cId="2843234067" sldId="492"/>
            <ac:spMk id="3" creationId="{1EAC5EFD-0FF4-A36D-0E41-194D2EBF9584}"/>
          </ac:spMkLst>
        </pc:spChg>
        <pc:spChg chg="add mod">
          <ac:chgData name="Ungefug, Julia" userId="5380b9a1-164a-48a2-a3ca-dd4c97c9dffe" providerId="ADAL" clId="{D51970E7-77CC-4C99-896E-CC8A62784AFC}" dt="2025-02-04T19:07:25.938" v="5649" actId="1076"/>
          <ac:spMkLst>
            <pc:docMk/>
            <pc:sldMk cId="2843234067" sldId="492"/>
            <ac:spMk id="5" creationId="{EA51D7C5-B385-3C62-98E5-679E3EBF8421}"/>
          </ac:spMkLst>
        </pc:spChg>
        <pc:graphicFrameChg chg="mod modGraphic">
          <ac:chgData name="Ungefug, Julia" userId="5380b9a1-164a-48a2-a3ca-dd4c97c9dffe" providerId="ADAL" clId="{D51970E7-77CC-4C99-896E-CC8A62784AFC}" dt="2025-02-04T19:02:52.756" v="5624" actId="1076"/>
          <ac:graphicFrameMkLst>
            <pc:docMk/>
            <pc:sldMk cId="2843234067" sldId="492"/>
            <ac:graphicFrameMk id="30" creationId="{1F947F35-E7DB-4007-882D-4AECBDE16CDD}"/>
          </ac:graphicFrameMkLst>
        </pc:graphicFrameChg>
      </pc:sldChg>
      <pc:sldChg chg="modTransition">
        <pc:chgData name="Ungefug, Julia" userId="5380b9a1-164a-48a2-a3ca-dd4c97c9dffe" providerId="ADAL" clId="{D51970E7-77CC-4C99-896E-CC8A62784AFC}" dt="2025-02-04T20:34:23.465" v="6257"/>
        <pc:sldMkLst>
          <pc:docMk/>
          <pc:sldMk cId="3727406692" sldId="493"/>
        </pc:sldMkLst>
      </pc:sldChg>
      <pc:sldChg chg="modTransition">
        <pc:chgData name="Ungefug, Julia" userId="5380b9a1-164a-48a2-a3ca-dd4c97c9dffe" providerId="ADAL" clId="{D51970E7-77CC-4C99-896E-CC8A62784AFC}" dt="2025-02-04T20:34:23.465" v="6257"/>
        <pc:sldMkLst>
          <pc:docMk/>
          <pc:sldMk cId="1656024886" sldId="494"/>
        </pc:sldMkLst>
      </pc:sldChg>
      <pc:sldChg chg="modSp mod modTransition">
        <pc:chgData name="Ungefug, Julia" userId="5380b9a1-164a-48a2-a3ca-dd4c97c9dffe" providerId="ADAL" clId="{D51970E7-77CC-4C99-896E-CC8A62784AFC}" dt="2025-02-07T14:08:45.473" v="7988" actId="1038"/>
        <pc:sldMkLst>
          <pc:docMk/>
          <pc:sldMk cId="1423057139" sldId="495"/>
        </pc:sldMkLst>
      </pc:sldChg>
      <pc:sldChg chg="add del ord setBg">
        <pc:chgData name="Ungefug, Julia" userId="5380b9a1-164a-48a2-a3ca-dd4c97c9dffe" providerId="ADAL" clId="{D51970E7-77CC-4C99-896E-CC8A62784AFC}" dt="2025-02-04T19:30:09.588" v="5662" actId="2696"/>
        <pc:sldMkLst>
          <pc:docMk/>
          <pc:sldMk cId="3373300725" sldId="496"/>
        </pc:sldMkLst>
      </pc:sldChg>
      <pc:sldChg chg="addSp delSp modSp add mod ord modTransition">
        <pc:chgData name="Ungefug, Julia" userId="5380b9a1-164a-48a2-a3ca-dd4c97c9dffe" providerId="ADAL" clId="{D51970E7-77CC-4C99-896E-CC8A62784AFC}" dt="2025-02-09T19:09:16.480" v="10144" actId="20577"/>
        <pc:sldMkLst>
          <pc:docMk/>
          <pc:sldMk cId="4016305831" sldId="496"/>
        </pc:sldMkLst>
        <pc:spChg chg="mod">
          <ac:chgData name="Ungefug, Julia" userId="5380b9a1-164a-48a2-a3ca-dd4c97c9dffe" providerId="ADAL" clId="{D51970E7-77CC-4C99-896E-CC8A62784AFC}" dt="2025-02-09T19:09:16.480" v="10144" actId="20577"/>
          <ac:spMkLst>
            <pc:docMk/>
            <pc:sldMk cId="4016305831" sldId="496"/>
            <ac:spMk id="3" creationId="{7E3876F4-3B1D-1643-5273-0A330127C6FA}"/>
          </ac:spMkLst>
        </pc:spChg>
        <pc:spChg chg="mod">
          <ac:chgData name="Ungefug, Julia" userId="5380b9a1-164a-48a2-a3ca-dd4c97c9dffe" providerId="ADAL" clId="{D51970E7-77CC-4C99-896E-CC8A62784AFC}" dt="2025-02-09T15:55:13.609" v="9530" actId="20577"/>
          <ac:spMkLst>
            <pc:docMk/>
            <pc:sldMk cId="4016305831" sldId="496"/>
            <ac:spMk id="9" creationId="{B47B8BA1-0AE2-E1CD-74C0-E1243FCBB134}"/>
          </ac:spMkLst>
        </pc:spChg>
        <pc:graphicFrameChg chg="add mod modGraphic">
          <ac:chgData name="Ungefug, Julia" userId="5380b9a1-164a-48a2-a3ca-dd4c97c9dffe" providerId="ADAL" clId="{D51970E7-77CC-4C99-896E-CC8A62784AFC}" dt="2025-02-09T16:43:53.605" v="9876" actId="122"/>
          <ac:graphicFrameMkLst>
            <pc:docMk/>
            <pc:sldMk cId="4016305831" sldId="496"/>
            <ac:graphicFrameMk id="4" creationId="{A1136522-C05E-5CDE-8645-5D8AAAEA283D}"/>
          </ac:graphicFrameMkLst>
        </pc:graphicFrameChg>
      </pc:sldChg>
      <pc:sldChg chg="addSp delSp modSp add mod ord modTransition modShow">
        <pc:chgData name="Ungefug, Julia" userId="5380b9a1-164a-48a2-a3ca-dd4c97c9dffe" providerId="ADAL" clId="{D51970E7-77CC-4C99-896E-CC8A62784AFC}" dt="2025-02-09T19:29:19.290" v="10265" actId="20577"/>
        <pc:sldMkLst>
          <pc:docMk/>
          <pc:sldMk cId="997921348" sldId="497"/>
        </pc:sldMkLst>
        <pc:spChg chg="mod">
          <ac:chgData name="Ungefug, Julia" userId="5380b9a1-164a-48a2-a3ca-dd4c97c9dffe" providerId="ADAL" clId="{D51970E7-77CC-4C99-896E-CC8A62784AFC}" dt="2025-02-04T20:40:19.573" v="6306" actId="403"/>
          <ac:spMkLst>
            <pc:docMk/>
            <pc:sldMk cId="997921348" sldId="497"/>
            <ac:spMk id="3" creationId="{62051BF3-E22B-2FBF-E823-9B3B59142238}"/>
          </ac:spMkLst>
        </pc:spChg>
        <pc:spChg chg="add mod">
          <ac:chgData name="Ungefug, Julia" userId="5380b9a1-164a-48a2-a3ca-dd4c97c9dffe" providerId="ADAL" clId="{D51970E7-77CC-4C99-896E-CC8A62784AFC}" dt="2025-02-07T13:53:50.963" v="7637" actId="1076"/>
          <ac:spMkLst>
            <pc:docMk/>
            <pc:sldMk cId="997921348" sldId="497"/>
            <ac:spMk id="8" creationId="{424DEEC4-E9D1-CA40-5F81-A6A1FE5382FE}"/>
          </ac:spMkLst>
        </pc:spChg>
        <pc:graphicFrameChg chg="add mod modGraphic">
          <ac:chgData name="Ungefug, Julia" userId="5380b9a1-164a-48a2-a3ca-dd4c97c9dffe" providerId="ADAL" clId="{D51970E7-77CC-4C99-896E-CC8A62784AFC}" dt="2025-02-09T19:14:03.999" v="10152" actId="20577"/>
          <ac:graphicFrameMkLst>
            <pc:docMk/>
            <pc:sldMk cId="997921348" sldId="497"/>
            <ac:graphicFrameMk id="6" creationId="{0A90C300-D04E-9FF3-238B-10784C9DC4DA}"/>
          </ac:graphicFrameMkLst>
        </pc:graphicFrameChg>
        <pc:graphicFrameChg chg="add mod modGraphic">
          <ac:chgData name="Ungefug, Julia" userId="5380b9a1-164a-48a2-a3ca-dd4c97c9dffe" providerId="ADAL" clId="{D51970E7-77CC-4C99-896E-CC8A62784AFC}" dt="2025-02-09T19:29:19.290" v="10265" actId="20577"/>
          <ac:graphicFrameMkLst>
            <pc:docMk/>
            <pc:sldMk cId="997921348" sldId="497"/>
            <ac:graphicFrameMk id="7" creationId="{DE7B0ED2-907D-FE71-4C27-642244239B20}"/>
          </ac:graphicFrameMkLst>
        </pc:graphicFrameChg>
      </pc:sldChg>
      <pc:sldChg chg="addSp delSp modSp add mod ord modTransition">
        <pc:chgData name="Ungefug, Julia" userId="5380b9a1-164a-48a2-a3ca-dd4c97c9dffe" providerId="ADAL" clId="{D51970E7-77CC-4C99-896E-CC8A62784AFC}" dt="2025-02-09T15:53:03.310" v="9487" actId="20577"/>
        <pc:sldMkLst>
          <pc:docMk/>
          <pc:sldMk cId="1328458085" sldId="498"/>
        </pc:sldMkLst>
        <pc:spChg chg="mod">
          <ac:chgData name="Ungefug, Julia" userId="5380b9a1-164a-48a2-a3ca-dd4c97c9dffe" providerId="ADAL" clId="{D51970E7-77CC-4C99-896E-CC8A62784AFC}" dt="2025-02-09T15:53:03.310" v="9487" actId="20577"/>
          <ac:spMkLst>
            <pc:docMk/>
            <pc:sldMk cId="1328458085" sldId="498"/>
            <ac:spMk id="9" creationId="{BDB0DE4B-7A5A-8E1F-7E3D-132786D4F7E6}"/>
          </ac:spMkLst>
        </pc:spChg>
        <pc:spChg chg="mod">
          <ac:chgData name="Ungefug, Julia" userId="5380b9a1-164a-48a2-a3ca-dd4c97c9dffe" providerId="ADAL" clId="{D51970E7-77CC-4C99-896E-CC8A62784AFC}" dt="2025-02-04T20:09:24.392" v="6044" actId="14100"/>
          <ac:spMkLst>
            <pc:docMk/>
            <pc:sldMk cId="1328458085" sldId="498"/>
            <ac:spMk id="10" creationId="{D000D58B-2FCE-6833-558E-D845FF4C8AC3}"/>
          </ac:spMkLst>
        </pc:spChg>
        <pc:spChg chg="mod">
          <ac:chgData name="Ungefug, Julia" userId="5380b9a1-164a-48a2-a3ca-dd4c97c9dffe" providerId="ADAL" clId="{D51970E7-77CC-4C99-896E-CC8A62784AFC}" dt="2025-02-09T13:02:21.590" v="8366" actId="20577"/>
          <ac:spMkLst>
            <pc:docMk/>
            <pc:sldMk cId="1328458085" sldId="498"/>
            <ac:spMk id="17" creationId="{E8EE8F3F-E4D4-0480-BB66-292A4A2F7839}"/>
          </ac:spMkLst>
        </pc:spChg>
        <pc:spChg chg="mod">
          <ac:chgData name="Ungefug, Julia" userId="5380b9a1-164a-48a2-a3ca-dd4c97c9dffe" providerId="ADAL" clId="{D51970E7-77CC-4C99-896E-CC8A62784AFC}" dt="2025-02-07T11:12:03.297" v="6327" actId="14100"/>
          <ac:spMkLst>
            <pc:docMk/>
            <pc:sldMk cId="1328458085" sldId="498"/>
            <ac:spMk id="19" creationId="{85123063-2352-8900-B67D-0D88F1EFA111}"/>
          </ac:spMkLst>
        </pc:spChg>
      </pc:sldChg>
      <pc:sldChg chg="addSp delSp modSp add del mod ord delAnim modShow">
        <pc:chgData name="Ungefug, Julia" userId="5380b9a1-164a-48a2-a3ca-dd4c97c9dffe" providerId="ADAL" clId="{D51970E7-77CC-4C99-896E-CC8A62784AFC}" dt="2025-02-04T20:25:12.406" v="6173" actId="2696"/>
        <pc:sldMkLst>
          <pc:docMk/>
          <pc:sldMk cId="356907847" sldId="499"/>
        </pc:sldMkLst>
      </pc:sldChg>
      <pc:sldChg chg="addSp delSp modSp add del mod delAnim modAnim">
        <pc:chgData name="Ungefug, Julia" userId="5380b9a1-164a-48a2-a3ca-dd4c97c9dffe" providerId="ADAL" clId="{D51970E7-77CC-4C99-896E-CC8A62784AFC}" dt="2025-02-04T20:30:53.462" v="6218" actId="2696"/>
        <pc:sldMkLst>
          <pc:docMk/>
          <pc:sldMk cId="2862064152" sldId="500"/>
        </pc:sldMkLst>
      </pc:sldChg>
      <pc:sldChg chg="addSp delSp modSp mod modTransition">
        <pc:chgData name="Ungefug, Julia" userId="5380b9a1-164a-48a2-a3ca-dd4c97c9dffe" providerId="ADAL" clId="{D51970E7-77CC-4C99-896E-CC8A62784AFC}" dt="2025-02-07T14:08:52.630" v="7990" actId="21"/>
        <pc:sldMkLst>
          <pc:docMk/>
          <pc:sldMk cId="1278647900" sldId="501"/>
        </pc:sldMkLst>
      </pc:sldChg>
      <pc:sldChg chg="addSp delSp modSp add mod modTransition setBg delAnim modAnim">
        <pc:chgData name="Ungefug, Julia" userId="5380b9a1-164a-48a2-a3ca-dd4c97c9dffe" providerId="ADAL" clId="{D51970E7-77CC-4C99-896E-CC8A62784AFC}" dt="2025-02-09T15:23:23.366" v="9326"/>
        <pc:sldMkLst>
          <pc:docMk/>
          <pc:sldMk cId="1755494115" sldId="502"/>
        </pc:sldMkLst>
        <pc:spChg chg="add mod">
          <ac:chgData name="Ungefug, Julia" userId="5380b9a1-164a-48a2-a3ca-dd4c97c9dffe" providerId="ADAL" clId="{D51970E7-77CC-4C99-896E-CC8A62784AFC}" dt="2025-02-09T13:49:59.357" v="8979" actId="1076"/>
          <ac:spMkLst>
            <pc:docMk/>
            <pc:sldMk cId="1755494115" sldId="502"/>
            <ac:spMk id="3" creationId="{1E75F601-1B88-6D38-9F82-5D8FB5F9D5F8}"/>
          </ac:spMkLst>
        </pc:spChg>
        <pc:spChg chg="add mod">
          <ac:chgData name="Ungefug, Julia" userId="5380b9a1-164a-48a2-a3ca-dd4c97c9dffe" providerId="ADAL" clId="{D51970E7-77CC-4C99-896E-CC8A62784AFC}" dt="2025-02-09T13:47:26.045" v="8964" actId="1076"/>
          <ac:spMkLst>
            <pc:docMk/>
            <pc:sldMk cId="1755494115" sldId="502"/>
            <ac:spMk id="4" creationId="{16EB8CDA-24C6-9F3C-3AE0-B555223AE487}"/>
          </ac:spMkLst>
        </pc:spChg>
        <pc:spChg chg="add mod">
          <ac:chgData name="Ungefug, Julia" userId="5380b9a1-164a-48a2-a3ca-dd4c97c9dffe" providerId="ADAL" clId="{D51970E7-77CC-4C99-896E-CC8A62784AFC}" dt="2025-02-09T13:49:59.995" v="8980" actId="1076"/>
          <ac:spMkLst>
            <pc:docMk/>
            <pc:sldMk cId="1755494115" sldId="502"/>
            <ac:spMk id="12" creationId="{0BE90D3A-D477-B33A-AB38-0E8251E717D1}"/>
          </ac:spMkLst>
        </pc:spChg>
        <pc:picChg chg="add mod">
          <ac:chgData name="Ungefug, Julia" userId="5380b9a1-164a-48a2-a3ca-dd4c97c9dffe" providerId="ADAL" clId="{D51970E7-77CC-4C99-896E-CC8A62784AFC}" dt="2025-02-07T13:21:39.690" v="6964" actId="1076"/>
          <ac:picMkLst>
            <pc:docMk/>
            <pc:sldMk cId="1755494115" sldId="502"/>
            <ac:picMk id="6" creationId="{5E484CB8-AF07-9FB8-6FDF-C87DC787DE1B}"/>
          </ac:picMkLst>
        </pc:picChg>
        <pc:picChg chg="add mod">
          <ac:chgData name="Ungefug, Julia" userId="5380b9a1-164a-48a2-a3ca-dd4c97c9dffe" providerId="ADAL" clId="{D51970E7-77CC-4C99-896E-CC8A62784AFC}" dt="2025-02-07T13:22:07.183" v="7027" actId="1037"/>
          <ac:picMkLst>
            <pc:docMk/>
            <pc:sldMk cId="1755494115" sldId="502"/>
            <ac:picMk id="7" creationId="{4A837A0A-398C-58E0-461D-11BD08B08862}"/>
          </ac:picMkLst>
        </pc:picChg>
      </pc:sldChg>
      <pc:sldChg chg="addSp delSp modSp mod ord">
        <pc:chgData name="Ungefug, Julia" userId="5380b9a1-164a-48a2-a3ca-dd4c97c9dffe" providerId="ADAL" clId="{D51970E7-77CC-4C99-896E-CC8A62784AFC}" dt="2025-02-09T19:36:30.108" v="10273" actId="21"/>
        <pc:sldMkLst>
          <pc:docMk/>
          <pc:sldMk cId="372179296" sldId="505"/>
        </pc:sldMkLst>
        <pc:spChg chg="mod">
          <ac:chgData name="Ungefug, Julia" userId="5380b9a1-164a-48a2-a3ca-dd4c97c9dffe" providerId="ADAL" clId="{D51970E7-77CC-4C99-896E-CC8A62784AFC}" dt="2025-02-09T16:39:04.062" v="9808" actId="1076"/>
          <ac:spMkLst>
            <pc:docMk/>
            <pc:sldMk cId="372179296" sldId="505"/>
            <ac:spMk id="3" creationId="{E865A1F7-C671-EE70-A139-2D2C1FC0F731}"/>
          </ac:spMkLst>
        </pc:spChg>
        <pc:spChg chg="mod">
          <ac:chgData name="Ungefug, Julia" userId="5380b9a1-164a-48a2-a3ca-dd4c97c9dffe" providerId="ADAL" clId="{D51970E7-77CC-4C99-896E-CC8A62784AFC}" dt="2025-02-07T13:59:17.797" v="7678" actId="14100"/>
          <ac:spMkLst>
            <pc:docMk/>
            <pc:sldMk cId="372179296" sldId="505"/>
            <ac:spMk id="10" creationId="{F03B07D2-8611-4B0E-14E2-84F07E4E3EDC}"/>
          </ac:spMkLst>
        </pc:spChg>
        <pc:spChg chg="mod">
          <ac:chgData name="Ungefug, Julia" userId="5380b9a1-164a-48a2-a3ca-dd4c97c9dffe" providerId="ADAL" clId="{D51970E7-77CC-4C99-896E-CC8A62784AFC}" dt="2025-02-09T15:57:27.333" v="9555" actId="20577"/>
          <ac:spMkLst>
            <pc:docMk/>
            <pc:sldMk cId="372179296" sldId="505"/>
            <ac:spMk id="11" creationId="{9F8A2BE1-0716-A79F-528C-183E7684E41D}"/>
          </ac:spMkLst>
        </pc:spChg>
        <pc:spChg chg="add mod">
          <ac:chgData name="Ungefug, Julia" userId="5380b9a1-164a-48a2-a3ca-dd4c97c9dffe" providerId="ADAL" clId="{D51970E7-77CC-4C99-896E-CC8A62784AFC}" dt="2025-02-09T16:41:37.971" v="9838" actId="20577"/>
          <ac:spMkLst>
            <pc:docMk/>
            <pc:sldMk cId="372179296" sldId="505"/>
            <ac:spMk id="13" creationId="{8C8E75F5-C29E-1FC2-3B64-531BB316E27C}"/>
          </ac:spMkLst>
        </pc:spChg>
        <pc:spChg chg="add mod ord">
          <ac:chgData name="Ungefug, Julia" userId="5380b9a1-164a-48a2-a3ca-dd4c97c9dffe" providerId="ADAL" clId="{D51970E7-77CC-4C99-896E-CC8A62784AFC}" dt="2025-02-09T19:36:27.102" v="10272" actId="167"/>
          <ac:spMkLst>
            <pc:docMk/>
            <pc:sldMk cId="372179296" sldId="505"/>
            <ac:spMk id="19" creationId="{F31F9D04-B5B4-925B-DFC2-8BF2020E3839}"/>
          </ac:spMkLst>
        </pc:spChg>
        <pc:graphicFrameChg chg="mod modGraphic">
          <ac:chgData name="Ungefug, Julia" userId="5380b9a1-164a-48a2-a3ca-dd4c97c9dffe" providerId="ADAL" clId="{D51970E7-77CC-4C99-896E-CC8A62784AFC}" dt="2025-02-09T16:43:17.350" v="9875" actId="1036"/>
          <ac:graphicFrameMkLst>
            <pc:docMk/>
            <pc:sldMk cId="372179296" sldId="505"/>
            <ac:graphicFrameMk id="20" creationId="{8978A752-262B-A5C2-1412-F1B65F8E049D}"/>
          </ac:graphicFrameMkLst>
        </pc:graphicFrameChg>
      </pc:sldChg>
      <pc:sldChg chg="delSp add del mod ord modShow">
        <pc:chgData name="Ungefug, Julia" userId="5380b9a1-164a-48a2-a3ca-dd4c97c9dffe" providerId="ADAL" clId="{D51970E7-77CC-4C99-896E-CC8A62784AFC}" dt="2025-02-09T14:58:28.173" v="9042" actId="21"/>
        <pc:sldMkLst>
          <pc:docMk/>
          <pc:sldMk cId="3054388992" sldId="506"/>
        </pc:sldMkLst>
      </pc:sldChg>
      <pc:sldChg chg="addSp delSp modSp mod ord">
        <pc:chgData name="Ungefug, Julia" userId="5380b9a1-164a-48a2-a3ca-dd4c97c9dffe" providerId="ADAL" clId="{D51970E7-77CC-4C99-896E-CC8A62784AFC}" dt="2025-02-09T19:09:43.849" v="10148" actId="20577"/>
        <pc:sldMkLst>
          <pc:docMk/>
          <pc:sldMk cId="2563898755" sldId="507"/>
        </pc:sldMkLst>
        <pc:spChg chg="mod">
          <ac:chgData name="Ungefug, Julia" userId="5380b9a1-164a-48a2-a3ca-dd4c97c9dffe" providerId="ADAL" clId="{D51970E7-77CC-4C99-896E-CC8A62784AFC}" dt="2025-02-09T19:09:30.700" v="10146" actId="20577"/>
          <ac:spMkLst>
            <pc:docMk/>
            <pc:sldMk cId="2563898755" sldId="507"/>
            <ac:spMk id="3" creationId="{F841A121-6C99-F623-35A7-19F1073C8951}"/>
          </ac:spMkLst>
        </pc:spChg>
        <pc:spChg chg="add mod ord">
          <ac:chgData name="Ungefug, Julia" userId="5380b9a1-164a-48a2-a3ca-dd4c97c9dffe" providerId="ADAL" clId="{D51970E7-77CC-4C99-896E-CC8A62784AFC}" dt="2025-02-07T13:57:54.898" v="7653" actId="167"/>
          <ac:spMkLst>
            <pc:docMk/>
            <pc:sldMk cId="2563898755" sldId="507"/>
            <ac:spMk id="5" creationId="{5D1D3530-A401-116C-E550-3C23B30A1794}"/>
          </ac:spMkLst>
        </pc:spChg>
        <pc:spChg chg="mod">
          <ac:chgData name="Ungefug, Julia" userId="5380b9a1-164a-48a2-a3ca-dd4c97c9dffe" providerId="ADAL" clId="{D51970E7-77CC-4C99-896E-CC8A62784AFC}" dt="2025-02-07T13:59:01.065" v="7676" actId="14100"/>
          <ac:spMkLst>
            <pc:docMk/>
            <pc:sldMk cId="2563898755" sldId="507"/>
            <ac:spMk id="10" creationId="{798F4D31-D11A-2535-CD04-64CC6AEA862F}"/>
          </ac:spMkLst>
        </pc:spChg>
        <pc:spChg chg="mod">
          <ac:chgData name="Ungefug, Julia" userId="5380b9a1-164a-48a2-a3ca-dd4c97c9dffe" providerId="ADAL" clId="{D51970E7-77CC-4C99-896E-CC8A62784AFC}" dt="2025-02-09T15:55:19.475" v="9532" actId="20577"/>
          <ac:spMkLst>
            <pc:docMk/>
            <pc:sldMk cId="2563898755" sldId="507"/>
            <ac:spMk id="11" creationId="{67A49792-B3F7-DB3B-BA0C-8E925F424D1D}"/>
          </ac:spMkLst>
        </pc:spChg>
        <pc:spChg chg="add mod">
          <ac:chgData name="Ungefug, Julia" userId="5380b9a1-164a-48a2-a3ca-dd4c97c9dffe" providerId="ADAL" clId="{D51970E7-77CC-4C99-896E-CC8A62784AFC}" dt="2025-02-09T16:41:45.774" v="9840" actId="1076"/>
          <ac:spMkLst>
            <pc:docMk/>
            <pc:sldMk cId="2563898755" sldId="507"/>
            <ac:spMk id="12" creationId="{BEF7B667-06F1-8695-3B4A-C308C91A21FD}"/>
          </ac:spMkLst>
        </pc:spChg>
        <pc:graphicFrameChg chg="modGraphic">
          <ac:chgData name="Ungefug, Julia" userId="5380b9a1-164a-48a2-a3ca-dd4c97c9dffe" providerId="ADAL" clId="{D51970E7-77CC-4C99-896E-CC8A62784AFC}" dt="2025-02-09T19:09:43.849" v="10148" actId="20577"/>
          <ac:graphicFrameMkLst>
            <pc:docMk/>
            <pc:sldMk cId="2563898755" sldId="507"/>
            <ac:graphicFrameMk id="13" creationId="{3292964A-A664-074B-E854-086D95063E61}"/>
          </ac:graphicFrameMkLst>
        </pc:graphicFrameChg>
      </pc:sldChg>
      <pc:sldChg chg="addSp delSp modSp add del mod ord setBg delAnim">
        <pc:chgData name="Ungefug, Julia" userId="5380b9a1-164a-48a2-a3ca-dd4c97c9dffe" providerId="ADAL" clId="{D51970E7-77CC-4C99-896E-CC8A62784AFC}" dt="2025-02-07T12:48:51.743" v="6722" actId="2696"/>
        <pc:sldMkLst>
          <pc:docMk/>
          <pc:sldMk cId="3699970290" sldId="508"/>
        </pc:sldMkLst>
      </pc:sldChg>
      <pc:sldChg chg="addSp delSp modSp new del mod setBg">
        <pc:chgData name="Ungefug, Julia" userId="5380b9a1-164a-48a2-a3ca-dd4c97c9dffe" providerId="ADAL" clId="{D51970E7-77CC-4C99-896E-CC8A62784AFC}" dt="2025-02-07T13:04:35.243" v="6821" actId="2696"/>
        <pc:sldMkLst>
          <pc:docMk/>
          <pc:sldMk cId="2687856695" sldId="509"/>
        </pc:sldMkLst>
      </pc:sldChg>
      <pc:sldChg chg="addSp delSp modSp new mod ord modAnim">
        <pc:chgData name="Ungefug, Julia" userId="5380b9a1-164a-48a2-a3ca-dd4c97c9dffe" providerId="ADAL" clId="{D51970E7-77CC-4C99-896E-CC8A62784AFC}" dt="2025-02-09T15:20:43.495" v="9314"/>
        <pc:sldMkLst>
          <pc:docMk/>
          <pc:sldMk cId="1463165746" sldId="510"/>
        </pc:sldMkLst>
        <pc:spChg chg="add mod">
          <ac:chgData name="Ungefug, Julia" userId="5380b9a1-164a-48a2-a3ca-dd4c97c9dffe" providerId="ADAL" clId="{D51970E7-77CC-4C99-896E-CC8A62784AFC}" dt="2025-02-09T12:13:27.357" v="8127" actId="20577"/>
          <ac:spMkLst>
            <pc:docMk/>
            <pc:sldMk cId="1463165746" sldId="510"/>
            <ac:spMk id="2" creationId="{BF9E81DA-1CD7-E7C4-7E87-A1C8FBC05365}"/>
          </ac:spMkLst>
        </pc:spChg>
        <pc:spChg chg="add mod">
          <ac:chgData name="Ungefug, Julia" userId="5380b9a1-164a-48a2-a3ca-dd4c97c9dffe" providerId="ADAL" clId="{D51970E7-77CC-4C99-896E-CC8A62784AFC}" dt="2025-02-07T13:10:37.478" v="6930" actId="1036"/>
          <ac:spMkLst>
            <pc:docMk/>
            <pc:sldMk cId="1463165746" sldId="510"/>
            <ac:spMk id="10" creationId="{F47EBADB-289E-BF62-F723-BF6512512916}"/>
          </ac:spMkLst>
        </pc:spChg>
        <pc:spChg chg="add mod">
          <ac:chgData name="Ungefug, Julia" userId="5380b9a1-164a-48a2-a3ca-dd4c97c9dffe" providerId="ADAL" clId="{D51970E7-77CC-4C99-896E-CC8A62784AFC}" dt="2025-02-07T13:10:37.478" v="6930" actId="1036"/>
          <ac:spMkLst>
            <pc:docMk/>
            <pc:sldMk cId="1463165746" sldId="510"/>
            <ac:spMk id="11" creationId="{61535157-F405-8C98-CF7F-53EDCC33BAC1}"/>
          </ac:spMkLst>
        </pc:spChg>
        <pc:spChg chg="add mod">
          <ac:chgData name="Ungefug, Julia" userId="5380b9a1-164a-48a2-a3ca-dd4c97c9dffe" providerId="ADAL" clId="{D51970E7-77CC-4C99-896E-CC8A62784AFC}" dt="2025-02-07T13:10:37.478" v="6930" actId="1036"/>
          <ac:spMkLst>
            <pc:docMk/>
            <pc:sldMk cId="1463165746" sldId="510"/>
            <ac:spMk id="12" creationId="{0B5B431B-A6CA-021B-826A-4CCE519011AD}"/>
          </ac:spMkLst>
        </pc:spChg>
        <pc:spChg chg="add mod">
          <ac:chgData name="Ungefug, Julia" userId="5380b9a1-164a-48a2-a3ca-dd4c97c9dffe" providerId="ADAL" clId="{D51970E7-77CC-4C99-896E-CC8A62784AFC}" dt="2025-02-07T13:10:37.478" v="6930" actId="1036"/>
          <ac:spMkLst>
            <pc:docMk/>
            <pc:sldMk cId="1463165746" sldId="510"/>
            <ac:spMk id="13" creationId="{BDC2313F-2E9A-E3B2-7A64-AE0E3723C23C}"/>
          </ac:spMkLst>
        </pc:spChg>
        <pc:spChg chg="add mod">
          <ac:chgData name="Ungefug, Julia" userId="5380b9a1-164a-48a2-a3ca-dd4c97c9dffe" providerId="ADAL" clId="{D51970E7-77CC-4C99-896E-CC8A62784AFC}" dt="2025-02-07T14:10:28.226" v="8001" actId="1076"/>
          <ac:spMkLst>
            <pc:docMk/>
            <pc:sldMk cId="1463165746" sldId="510"/>
            <ac:spMk id="15" creationId="{98BDD9FC-BB39-B2DE-CEAE-5BC3D12518B9}"/>
          </ac:spMkLst>
        </pc:spChg>
        <pc:spChg chg="add mod">
          <ac:chgData name="Ungefug, Julia" userId="5380b9a1-164a-48a2-a3ca-dd4c97c9dffe" providerId="ADAL" clId="{D51970E7-77CC-4C99-896E-CC8A62784AFC}" dt="2025-02-07T14:10:37.560" v="8003" actId="1076"/>
          <ac:spMkLst>
            <pc:docMk/>
            <pc:sldMk cId="1463165746" sldId="510"/>
            <ac:spMk id="16" creationId="{B1860173-E1E9-AC00-4BB1-5ED8A499CE8B}"/>
          </ac:spMkLst>
        </pc:spChg>
        <pc:spChg chg="add mod">
          <ac:chgData name="Ungefug, Julia" userId="5380b9a1-164a-48a2-a3ca-dd4c97c9dffe" providerId="ADAL" clId="{D51970E7-77CC-4C99-896E-CC8A62784AFC}" dt="2025-02-07T14:10:50.993" v="8005" actId="1076"/>
          <ac:spMkLst>
            <pc:docMk/>
            <pc:sldMk cId="1463165746" sldId="510"/>
            <ac:spMk id="17" creationId="{4802F537-7FC4-D9BD-306D-F2BC1C0B8066}"/>
          </ac:spMkLst>
        </pc:spChg>
        <pc:spChg chg="add mod">
          <ac:chgData name="Ungefug, Julia" userId="5380b9a1-164a-48a2-a3ca-dd4c97c9dffe" providerId="ADAL" clId="{D51970E7-77CC-4C99-896E-CC8A62784AFC}" dt="2025-02-07T14:10:59.585" v="8007" actId="1076"/>
          <ac:spMkLst>
            <pc:docMk/>
            <pc:sldMk cId="1463165746" sldId="510"/>
            <ac:spMk id="18" creationId="{48B68455-BE51-7396-99B4-4867F3E81449}"/>
          </ac:spMkLst>
        </pc:spChg>
        <pc:picChg chg="add mod modCrop">
          <ac:chgData name="Ungefug, Julia" userId="5380b9a1-164a-48a2-a3ca-dd4c97c9dffe" providerId="ADAL" clId="{D51970E7-77CC-4C99-896E-CC8A62784AFC}" dt="2025-02-07T13:10:37.478" v="6930" actId="1036"/>
          <ac:picMkLst>
            <pc:docMk/>
            <pc:sldMk cId="1463165746" sldId="510"/>
            <ac:picMk id="3" creationId="{AB5E5501-3BDB-8069-A5AC-C979BB124F34}"/>
          </ac:picMkLst>
        </pc:picChg>
        <pc:picChg chg="add mod modCrop">
          <ac:chgData name="Ungefug, Julia" userId="5380b9a1-164a-48a2-a3ca-dd4c97c9dffe" providerId="ADAL" clId="{D51970E7-77CC-4C99-896E-CC8A62784AFC}" dt="2025-02-07T13:10:37.478" v="6930" actId="1036"/>
          <ac:picMkLst>
            <pc:docMk/>
            <pc:sldMk cId="1463165746" sldId="510"/>
            <ac:picMk id="4" creationId="{C46CD047-5864-B6BA-847B-9561A952B2E4}"/>
          </ac:picMkLst>
        </pc:picChg>
        <pc:picChg chg="add mod ord modCrop">
          <ac:chgData name="Ungefug, Julia" userId="5380b9a1-164a-48a2-a3ca-dd4c97c9dffe" providerId="ADAL" clId="{D51970E7-77CC-4C99-896E-CC8A62784AFC}" dt="2025-02-07T13:10:37.478" v="6930" actId="1036"/>
          <ac:picMkLst>
            <pc:docMk/>
            <pc:sldMk cId="1463165746" sldId="510"/>
            <ac:picMk id="5" creationId="{457D962B-4A9E-4957-A93E-BA2D13A6669D}"/>
          </ac:picMkLst>
        </pc:picChg>
        <pc:picChg chg="add mod">
          <ac:chgData name="Ungefug, Julia" userId="5380b9a1-164a-48a2-a3ca-dd4c97c9dffe" providerId="ADAL" clId="{D51970E7-77CC-4C99-896E-CC8A62784AFC}" dt="2025-02-07T14:11:03.373" v="8008" actId="1035"/>
          <ac:picMkLst>
            <pc:docMk/>
            <pc:sldMk cId="1463165746" sldId="510"/>
            <ac:picMk id="6" creationId="{6128E117-B0CF-8B0F-8C02-90C512D35FA0}"/>
          </ac:picMkLst>
        </pc:picChg>
        <pc:picChg chg="add mod">
          <ac:chgData name="Ungefug, Julia" userId="5380b9a1-164a-48a2-a3ca-dd4c97c9dffe" providerId="ADAL" clId="{D51970E7-77CC-4C99-896E-CC8A62784AFC}" dt="2025-02-07T13:04:43.938" v="6822" actId="1076"/>
          <ac:picMkLst>
            <pc:docMk/>
            <pc:sldMk cId="1463165746" sldId="510"/>
            <ac:picMk id="8" creationId="{733480FF-E849-DB77-094D-EFC852753E2E}"/>
          </ac:picMkLst>
        </pc:picChg>
        <pc:picChg chg="add mod">
          <ac:chgData name="Ungefug, Julia" userId="5380b9a1-164a-48a2-a3ca-dd4c97c9dffe" providerId="ADAL" clId="{D51970E7-77CC-4C99-896E-CC8A62784AFC}" dt="2025-02-07T13:04:48.526" v="6824" actId="1076"/>
          <ac:picMkLst>
            <pc:docMk/>
            <pc:sldMk cId="1463165746" sldId="510"/>
            <ac:picMk id="9" creationId="{FE53BF0F-3BE4-D11D-BC6C-08C635018664}"/>
          </ac:picMkLst>
        </pc:picChg>
      </pc:sldChg>
      <pc:sldChg chg="add del">
        <pc:chgData name="Ungefug, Julia" userId="5380b9a1-164a-48a2-a3ca-dd4c97c9dffe" providerId="ADAL" clId="{D51970E7-77CC-4C99-896E-CC8A62784AFC}" dt="2025-02-07T12:57:13.502" v="6757" actId="2696"/>
        <pc:sldMkLst>
          <pc:docMk/>
          <pc:sldMk cId="2939757220" sldId="510"/>
        </pc:sldMkLst>
      </pc:sldChg>
      <pc:sldChg chg="addSp delSp modSp add mod delAnim modAnim">
        <pc:chgData name="Ungefug, Julia" userId="5380b9a1-164a-48a2-a3ca-dd4c97c9dffe" providerId="ADAL" clId="{D51970E7-77CC-4C99-896E-CC8A62784AFC}" dt="2025-02-09T15:23:13.450" v="9325"/>
        <pc:sldMkLst>
          <pc:docMk/>
          <pc:sldMk cId="600237761" sldId="511"/>
        </pc:sldMkLst>
        <pc:spChg chg="add mod">
          <ac:chgData name="Ungefug, Julia" userId="5380b9a1-164a-48a2-a3ca-dd4c97c9dffe" providerId="ADAL" clId="{D51970E7-77CC-4C99-896E-CC8A62784AFC}" dt="2025-02-09T13:15:06.750" v="8661" actId="1076"/>
          <ac:spMkLst>
            <pc:docMk/>
            <pc:sldMk cId="600237761" sldId="511"/>
            <ac:spMk id="2" creationId="{861D4076-D6F7-85E4-E79A-3B316A117556}"/>
          </ac:spMkLst>
        </pc:spChg>
        <pc:spChg chg="mod">
          <ac:chgData name="Ungefug, Julia" userId="5380b9a1-164a-48a2-a3ca-dd4c97c9dffe" providerId="ADAL" clId="{D51970E7-77CC-4C99-896E-CC8A62784AFC}" dt="2025-02-07T13:31:21.189" v="7173" actId="20577"/>
          <ac:spMkLst>
            <pc:docMk/>
            <pc:sldMk cId="600237761" sldId="511"/>
            <ac:spMk id="9" creationId="{7AA89F19-B668-D36B-B71C-22669A4A7851}"/>
          </ac:spMkLst>
        </pc:spChg>
        <pc:spChg chg="mod">
          <ac:chgData name="Ungefug, Julia" userId="5380b9a1-164a-48a2-a3ca-dd4c97c9dffe" providerId="ADAL" clId="{D51970E7-77CC-4C99-896E-CC8A62784AFC}" dt="2025-02-07T13:31:27.603" v="7175" actId="14100"/>
          <ac:spMkLst>
            <pc:docMk/>
            <pc:sldMk cId="600237761" sldId="511"/>
            <ac:spMk id="10" creationId="{CC602D6F-AF0A-97AA-E7CE-857B078E0C0E}"/>
          </ac:spMkLst>
        </pc:spChg>
        <pc:spChg chg="add mod">
          <ac:chgData name="Ungefug, Julia" userId="5380b9a1-164a-48a2-a3ca-dd4c97c9dffe" providerId="ADAL" clId="{D51970E7-77CC-4C99-896E-CC8A62784AFC}" dt="2025-02-07T13:29:33.521" v="7144" actId="1035"/>
          <ac:spMkLst>
            <pc:docMk/>
            <pc:sldMk cId="600237761" sldId="511"/>
            <ac:spMk id="18" creationId="{82FEDBE3-C846-B14F-91A4-8E81D855720C}"/>
          </ac:spMkLst>
        </pc:spChg>
        <pc:spChg chg="add mod">
          <ac:chgData name="Ungefug, Julia" userId="5380b9a1-164a-48a2-a3ca-dd4c97c9dffe" providerId="ADAL" clId="{D51970E7-77CC-4C99-896E-CC8A62784AFC}" dt="2025-02-07T13:29:33.521" v="7144" actId="1035"/>
          <ac:spMkLst>
            <pc:docMk/>
            <pc:sldMk cId="600237761" sldId="511"/>
            <ac:spMk id="21" creationId="{F4D04CA4-ACAE-9D3B-BEE1-5CAD3B4B0469}"/>
          </ac:spMkLst>
        </pc:spChg>
        <pc:spChg chg="add mod">
          <ac:chgData name="Ungefug, Julia" userId="5380b9a1-164a-48a2-a3ca-dd4c97c9dffe" providerId="ADAL" clId="{D51970E7-77CC-4C99-896E-CC8A62784AFC}" dt="2025-02-07T13:29:33.521" v="7144" actId="1035"/>
          <ac:spMkLst>
            <pc:docMk/>
            <pc:sldMk cId="600237761" sldId="511"/>
            <ac:spMk id="22" creationId="{05711949-AD36-F822-BB77-242AEC499C4A}"/>
          </ac:spMkLst>
        </pc:spChg>
        <pc:spChg chg="add mod">
          <ac:chgData name="Ungefug, Julia" userId="5380b9a1-164a-48a2-a3ca-dd4c97c9dffe" providerId="ADAL" clId="{D51970E7-77CC-4C99-896E-CC8A62784AFC}" dt="2025-02-07T13:29:33.521" v="7144" actId="1035"/>
          <ac:spMkLst>
            <pc:docMk/>
            <pc:sldMk cId="600237761" sldId="511"/>
            <ac:spMk id="23" creationId="{8E514900-6943-EABB-1B2C-D67E3A980335}"/>
          </ac:spMkLst>
        </pc:spChg>
        <pc:spChg chg="add mod">
          <ac:chgData name="Ungefug, Julia" userId="5380b9a1-164a-48a2-a3ca-dd4c97c9dffe" providerId="ADAL" clId="{D51970E7-77CC-4C99-896E-CC8A62784AFC}" dt="2025-02-07T13:29:33.521" v="7144" actId="1035"/>
          <ac:spMkLst>
            <pc:docMk/>
            <pc:sldMk cId="600237761" sldId="511"/>
            <ac:spMk id="24" creationId="{08762B28-E4DF-69D1-65F2-7707F3A7EA46}"/>
          </ac:spMkLst>
        </pc:spChg>
        <pc:spChg chg="add mod">
          <ac:chgData name="Ungefug, Julia" userId="5380b9a1-164a-48a2-a3ca-dd4c97c9dffe" providerId="ADAL" clId="{D51970E7-77CC-4C99-896E-CC8A62784AFC}" dt="2025-02-07T13:41:48.071" v="7561" actId="1036"/>
          <ac:spMkLst>
            <pc:docMk/>
            <pc:sldMk cId="600237761" sldId="511"/>
            <ac:spMk id="33" creationId="{33386284-A6EE-9255-8F7C-8A2D568CF1FE}"/>
          </ac:spMkLst>
        </pc:spChg>
        <pc:spChg chg="add mod">
          <ac:chgData name="Ungefug, Julia" userId="5380b9a1-164a-48a2-a3ca-dd4c97c9dffe" providerId="ADAL" clId="{D51970E7-77CC-4C99-896E-CC8A62784AFC}" dt="2025-02-09T13:19:57.128" v="8685" actId="207"/>
          <ac:spMkLst>
            <pc:docMk/>
            <pc:sldMk cId="600237761" sldId="511"/>
            <ac:spMk id="41" creationId="{688AFC6F-993D-A75E-F4B5-7347FCE424C3}"/>
          </ac:spMkLst>
        </pc:spChg>
        <pc:spChg chg="add mod">
          <ac:chgData name="Ungefug, Julia" userId="5380b9a1-164a-48a2-a3ca-dd4c97c9dffe" providerId="ADAL" clId="{D51970E7-77CC-4C99-896E-CC8A62784AFC}" dt="2025-02-09T13:20:00.630" v="8686" actId="207"/>
          <ac:spMkLst>
            <pc:docMk/>
            <pc:sldMk cId="600237761" sldId="511"/>
            <ac:spMk id="42" creationId="{DB5B824C-A303-C698-3070-FE879D4F1354}"/>
          </ac:spMkLst>
        </pc:spChg>
        <pc:spChg chg="add mod">
          <ac:chgData name="Ungefug, Julia" userId="5380b9a1-164a-48a2-a3ca-dd4c97c9dffe" providerId="ADAL" clId="{D51970E7-77CC-4C99-896E-CC8A62784AFC}" dt="2025-02-07T13:33:53.229" v="7223" actId="17032"/>
          <ac:spMkLst>
            <pc:docMk/>
            <pc:sldMk cId="600237761" sldId="511"/>
            <ac:spMk id="43" creationId="{9EFAEAC2-3A4B-0276-5102-458192B30B0F}"/>
          </ac:spMkLst>
        </pc:spChg>
        <pc:spChg chg="add mod ord">
          <ac:chgData name="Ungefug, Julia" userId="5380b9a1-164a-48a2-a3ca-dd4c97c9dffe" providerId="ADAL" clId="{D51970E7-77CC-4C99-896E-CC8A62784AFC}" dt="2025-02-07T13:39:01.544" v="7470" actId="166"/>
          <ac:spMkLst>
            <pc:docMk/>
            <pc:sldMk cId="600237761" sldId="511"/>
            <ac:spMk id="44" creationId="{5B1490C2-70D1-5CF7-492A-1D5A4E59B84C}"/>
          </ac:spMkLst>
        </pc:spChg>
        <pc:spChg chg="add mod">
          <ac:chgData name="Ungefug, Julia" userId="5380b9a1-164a-48a2-a3ca-dd4c97c9dffe" providerId="ADAL" clId="{D51970E7-77CC-4C99-896E-CC8A62784AFC}" dt="2025-02-07T13:41:29.960" v="7554" actId="1037"/>
          <ac:spMkLst>
            <pc:docMk/>
            <pc:sldMk cId="600237761" sldId="511"/>
            <ac:spMk id="45" creationId="{03E72864-6BA2-6997-8159-3D028B907FFD}"/>
          </ac:spMkLst>
        </pc:spChg>
        <pc:grpChg chg="add mod">
          <ac:chgData name="Ungefug, Julia" userId="5380b9a1-164a-48a2-a3ca-dd4c97c9dffe" providerId="ADAL" clId="{D51970E7-77CC-4C99-896E-CC8A62784AFC}" dt="2025-02-07T13:41:48.071" v="7561" actId="1036"/>
          <ac:grpSpMkLst>
            <pc:docMk/>
            <pc:sldMk cId="600237761" sldId="511"/>
            <ac:grpSpMk id="36" creationId="{95E3BD0B-4F11-D698-67B0-F4D6D5771AA0}"/>
          </ac:grpSpMkLst>
        </pc:grpChg>
        <pc:picChg chg="add mod">
          <ac:chgData name="Ungefug, Julia" userId="5380b9a1-164a-48a2-a3ca-dd4c97c9dffe" providerId="ADAL" clId="{D51970E7-77CC-4C99-896E-CC8A62784AFC}" dt="2025-02-09T15:22:16.417" v="9319" actId="196"/>
          <ac:picMkLst>
            <pc:docMk/>
            <pc:sldMk cId="600237761" sldId="511"/>
            <ac:picMk id="4" creationId="{56D4D00A-0B3E-B494-1EFB-A486ED43DC61}"/>
          </ac:picMkLst>
        </pc:picChg>
        <pc:picChg chg="add mod">
          <ac:chgData name="Ungefug, Julia" userId="5380b9a1-164a-48a2-a3ca-dd4c97c9dffe" providerId="ADAL" clId="{D51970E7-77CC-4C99-896E-CC8A62784AFC}" dt="2025-02-09T15:22:09.151" v="9318" actId="1076"/>
          <ac:picMkLst>
            <pc:docMk/>
            <pc:sldMk cId="600237761" sldId="511"/>
            <ac:picMk id="5" creationId="{D77537BF-E7A0-B367-C78D-957E7F333260}"/>
          </ac:picMkLst>
        </pc:picChg>
        <pc:picChg chg="add mod">
          <ac:chgData name="Ungefug, Julia" userId="5380b9a1-164a-48a2-a3ca-dd4c97c9dffe" providerId="ADAL" clId="{D51970E7-77CC-4C99-896E-CC8A62784AFC}" dt="2025-02-07T13:41:48.071" v="7561" actId="1036"/>
          <ac:picMkLst>
            <pc:docMk/>
            <pc:sldMk cId="600237761" sldId="511"/>
            <ac:picMk id="34" creationId="{45CFB29E-93AE-76E8-7C15-F8913E848C98}"/>
          </ac:picMkLst>
        </pc:picChg>
        <pc:picChg chg="add mod">
          <ac:chgData name="Ungefug, Julia" userId="5380b9a1-164a-48a2-a3ca-dd4c97c9dffe" providerId="ADAL" clId="{D51970E7-77CC-4C99-896E-CC8A62784AFC}" dt="2025-02-07T13:41:48.071" v="7561" actId="1036"/>
          <ac:picMkLst>
            <pc:docMk/>
            <pc:sldMk cId="600237761" sldId="511"/>
            <ac:picMk id="35" creationId="{EB9691FA-EEF7-E9F4-D1EC-E1B29146B045}"/>
          </ac:picMkLst>
        </pc:picChg>
        <pc:picChg chg="mod">
          <ac:chgData name="Ungefug, Julia" userId="5380b9a1-164a-48a2-a3ca-dd4c97c9dffe" providerId="ADAL" clId="{D51970E7-77CC-4C99-896E-CC8A62784AFC}" dt="2025-02-07T13:41:48.071" v="7561" actId="1036"/>
          <ac:picMkLst>
            <pc:docMk/>
            <pc:sldMk cId="600237761" sldId="511"/>
            <ac:picMk id="37" creationId="{AD58DF46-0957-E8FF-B2BD-F3655F134002}"/>
          </ac:picMkLst>
        </pc:picChg>
        <pc:picChg chg="mod">
          <ac:chgData name="Ungefug, Julia" userId="5380b9a1-164a-48a2-a3ca-dd4c97c9dffe" providerId="ADAL" clId="{D51970E7-77CC-4C99-896E-CC8A62784AFC}" dt="2025-02-07T13:41:48.071" v="7561" actId="1036"/>
          <ac:picMkLst>
            <pc:docMk/>
            <pc:sldMk cId="600237761" sldId="511"/>
            <ac:picMk id="38" creationId="{C8966B8F-C65C-6BB5-CCC8-FFF2395B3777}"/>
          </ac:picMkLst>
        </pc:picChg>
        <pc:picChg chg="add mod">
          <ac:chgData name="Ungefug, Julia" userId="5380b9a1-164a-48a2-a3ca-dd4c97c9dffe" providerId="ADAL" clId="{D51970E7-77CC-4C99-896E-CC8A62784AFC}" dt="2025-02-07T13:41:48.071" v="7561" actId="1036"/>
          <ac:picMkLst>
            <pc:docMk/>
            <pc:sldMk cId="600237761" sldId="511"/>
            <ac:picMk id="40" creationId="{CA52345B-FC2A-02CA-77F8-A0C9EFFA3959}"/>
          </ac:picMkLst>
        </pc:picChg>
      </pc:sldChg>
      <pc:sldChg chg="addSp delSp modSp mod setBg">
        <pc:chgData name="Ungefug, Julia" userId="5380b9a1-164a-48a2-a3ca-dd4c97c9dffe" providerId="ADAL" clId="{D51970E7-77CC-4C99-896E-CC8A62784AFC}" dt="2025-02-09T19:13:56.301" v="10151" actId="20577"/>
        <pc:sldMkLst>
          <pc:docMk/>
          <pc:sldMk cId="305855839" sldId="512"/>
        </pc:sldMkLst>
        <pc:spChg chg="add mod">
          <ac:chgData name="Ungefug, Julia" userId="5380b9a1-164a-48a2-a3ca-dd4c97c9dffe" providerId="ADAL" clId="{D51970E7-77CC-4C99-896E-CC8A62784AFC}" dt="2025-02-09T14:31:30.070" v="9007" actId="164"/>
          <ac:spMkLst>
            <pc:docMk/>
            <pc:sldMk cId="305855839" sldId="512"/>
            <ac:spMk id="3" creationId="{0DC65CF6-7BF3-830D-571B-7E89D828AD8A}"/>
          </ac:spMkLst>
        </pc:spChg>
        <pc:spChg chg="mod">
          <ac:chgData name="Ungefug, Julia" userId="5380b9a1-164a-48a2-a3ca-dd4c97c9dffe" providerId="ADAL" clId="{D51970E7-77CC-4C99-896E-CC8A62784AFC}" dt="2025-02-09T19:13:56.301" v="10151" actId="20577"/>
          <ac:spMkLst>
            <pc:docMk/>
            <pc:sldMk cId="305855839" sldId="512"/>
            <ac:spMk id="4" creationId="{1BBA9E29-B8FA-6857-A791-2361512BC6D2}"/>
          </ac:spMkLst>
        </pc:spChg>
        <pc:spChg chg="add mod">
          <ac:chgData name="Ungefug, Julia" userId="5380b9a1-164a-48a2-a3ca-dd4c97c9dffe" providerId="ADAL" clId="{D51970E7-77CC-4C99-896E-CC8A62784AFC}" dt="2025-02-09T14:31:30.070" v="9007" actId="164"/>
          <ac:spMkLst>
            <pc:docMk/>
            <pc:sldMk cId="305855839" sldId="512"/>
            <ac:spMk id="5" creationId="{8CF34387-9B8E-D390-3A97-ADD4C2342796}"/>
          </ac:spMkLst>
        </pc:spChg>
        <pc:spChg chg="add mod">
          <ac:chgData name="Ungefug, Julia" userId="5380b9a1-164a-48a2-a3ca-dd4c97c9dffe" providerId="ADAL" clId="{D51970E7-77CC-4C99-896E-CC8A62784AFC}" dt="2025-02-09T14:31:30.070" v="9007" actId="164"/>
          <ac:spMkLst>
            <pc:docMk/>
            <pc:sldMk cId="305855839" sldId="512"/>
            <ac:spMk id="7" creationId="{C6D4C31A-35BA-C8E5-C030-89AC0CA86DBE}"/>
          </ac:spMkLst>
        </pc:spChg>
        <pc:spChg chg="add mod">
          <ac:chgData name="Ungefug, Julia" userId="5380b9a1-164a-48a2-a3ca-dd4c97c9dffe" providerId="ADAL" clId="{D51970E7-77CC-4C99-896E-CC8A62784AFC}" dt="2025-02-09T14:31:30.070" v="9007" actId="164"/>
          <ac:spMkLst>
            <pc:docMk/>
            <pc:sldMk cId="305855839" sldId="512"/>
            <ac:spMk id="8" creationId="{B3794DCB-69E9-3046-1C82-73F8BD9CDC88}"/>
          </ac:spMkLst>
        </pc:spChg>
        <pc:spChg chg="mod">
          <ac:chgData name="Ungefug, Julia" userId="5380b9a1-164a-48a2-a3ca-dd4c97c9dffe" providerId="ADAL" clId="{D51970E7-77CC-4C99-896E-CC8A62784AFC}" dt="2025-02-09T16:00:11.665" v="9599" actId="20577"/>
          <ac:spMkLst>
            <pc:docMk/>
            <pc:sldMk cId="305855839" sldId="512"/>
            <ac:spMk id="9" creationId="{5A65B066-49BC-797E-3880-F8E81235E741}"/>
          </ac:spMkLst>
        </pc:spChg>
        <pc:grpChg chg="add mod">
          <ac:chgData name="Ungefug, Julia" userId="5380b9a1-164a-48a2-a3ca-dd4c97c9dffe" providerId="ADAL" clId="{D51970E7-77CC-4C99-896E-CC8A62784AFC}" dt="2025-02-09T14:32:52.044" v="9021" actId="1076"/>
          <ac:grpSpMkLst>
            <pc:docMk/>
            <pc:sldMk cId="305855839" sldId="512"/>
            <ac:grpSpMk id="11" creationId="{6E810846-1B05-E876-BC18-6522BCCA933E}"/>
          </ac:grpSpMkLst>
        </pc:grpChg>
      </pc:sldChg>
      <pc:sldChg chg="delSp modSp mod">
        <pc:chgData name="Ungefug, Julia" userId="5380b9a1-164a-48a2-a3ca-dd4c97c9dffe" providerId="ADAL" clId="{D51970E7-77CC-4C99-896E-CC8A62784AFC}" dt="2025-02-09T18:55:38.003" v="10093" actId="20577"/>
        <pc:sldMkLst>
          <pc:docMk/>
          <pc:sldMk cId="3944080351" sldId="513"/>
        </pc:sldMkLst>
        <pc:spChg chg="mod">
          <ac:chgData name="Ungefug, Julia" userId="5380b9a1-164a-48a2-a3ca-dd4c97c9dffe" providerId="ADAL" clId="{D51970E7-77CC-4C99-896E-CC8A62784AFC}" dt="2025-02-09T16:00:15.420" v="9601" actId="20577"/>
          <ac:spMkLst>
            <pc:docMk/>
            <pc:sldMk cId="3944080351" sldId="513"/>
            <ac:spMk id="9" creationId="{416A9144-E083-33A6-793A-F002E32C2AFF}"/>
          </ac:spMkLst>
        </pc:spChg>
        <pc:spChg chg="mod">
          <ac:chgData name="Ungefug, Julia" userId="5380b9a1-164a-48a2-a3ca-dd4c97c9dffe" providerId="ADAL" clId="{D51970E7-77CC-4C99-896E-CC8A62784AFC}" dt="2025-02-09T15:24:48.363" v="9336" actId="14100"/>
          <ac:spMkLst>
            <pc:docMk/>
            <pc:sldMk cId="3944080351" sldId="513"/>
            <ac:spMk id="10" creationId="{88B69314-6CA4-6E7E-B05D-7DC6363D1224}"/>
          </ac:spMkLst>
        </pc:spChg>
        <pc:spChg chg="mod">
          <ac:chgData name="Ungefug, Julia" userId="5380b9a1-164a-48a2-a3ca-dd4c97c9dffe" providerId="ADAL" clId="{D51970E7-77CC-4C99-896E-CC8A62784AFC}" dt="2025-02-09T18:55:38.003" v="10093" actId="20577"/>
          <ac:spMkLst>
            <pc:docMk/>
            <pc:sldMk cId="3944080351" sldId="513"/>
            <ac:spMk id="21" creationId="{F5129818-AC80-219C-42C3-E8B44C89F901}"/>
          </ac:spMkLst>
        </pc:spChg>
      </pc:sldChg>
      <pc:sldChg chg="addSp delSp modSp mod modAnim">
        <pc:chgData name="Ungefug, Julia" userId="5380b9a1-164a-48a2-a3ca-dd4c97c9dffe" providerId="ADAL" clId="{D51970E7-77CC-4C99-896E-CC8A62784AFC}" dt="2025-02-09T16:59:27.241" v="10055" actId="207"/>
        <pc:sldMkLst>
          <pc:docMk/>
          <pc:sldMk cId="2564769410" sldId="514"/>
        </pc:sldMkLst>
        <pc:spChg chg="add mod">
          <ac:chgData name="Ungefug, Julia" userId="5380b9a1-164a-48a2-a3ca-dd4c97c9dffe" providerId="ADAL" clId="{D51970E7-77CC-4C99-896E-CC8A62784AFC}" dt="2025-02-09T14:34:07.874" v="9026" actId="207"/>
          <ac:spMkLst>
            <pc:docMk/>
            <pc:sldMk cId="2564769410" sldId="514"/>
            <ac:spMk id="3" creationId="{87A0B4D2-A57D-4313-0450-E6CCE3164B6F}"/>
          </ac:spMkLst>
        </pc:spChg>
        <pc:spChg chg="mod">
          <ac:chgData name="Ungefug, Julia" userId="5380b9a1-164a-48a2-a3ca-dd4c97c9dffe" providerId="ADAL" clId="{D51970E7-77CC-4C99-896E-CC8A62784AFC}" dt="2025-02-09T16:00:19.349" v="9603" actId="20577"/>
          <ac:spMkLst>
            <pc:docMk/>
            <pc:sldMk cId="2564769410" sldId="514"/>
            <ac:spMk id="9" creationId="{4DBBDC8A-5694-026E-A7FD-9287CEAA7FDE}"/>
          </ac:spMkLst>
        </pc:spChg>
        <pc:spChg chg="mod">
          <ac:chgData name="Ungefug, Julia" userId="5380b9a1-164a-48a2-a3ca-dd4c97c9dffe" providerId="ADAL" clId="{D51970E7-77CC-4C99-896E-CC8A62784AFC}" dt="2025-02-09T15:24:56.957" v="9338" actId="14100"/>
          <ac:spMkLst>
            <pc:docMk/>
            <pc:sldMk cId="2564769410" sldId="514"/>
            <ac:spMk id="10" creationId="{AD9028E2-7520-81F7-F81F-6041740217CE}"/>
          </ac:spMkLst>
        </pc:spChg>
        <pc:spChg chg="mod">
          <ac:chgData name="Ungefug, Julia" userId="5380b9a1-164a-48a2-a3ca-dd4c97c9dffe" providerId="ADAL" clId="{D51970E7-77CC-4C99-896E-CC8A62784AFC}" dt="2025-02-09T16:59:27.241" v="10055" actId="207"/>
          <ac:spMkLst>
            <pc:docMk/>
            <pc:sldMk cId="2564769410" sldId="514"/>
            <ac:spMk id="21" creationId="{41DD5948-EED3-59FD-DA24-EE3D73C22A4F}"/>
          </ac:spMkLst>
        </pc:spChg>
      </pc:sldChg>
      <pc:sldChg chg="modSp mod">
        <pc:chgData name="Ungefug, Julia" userId="5380b9a1-164a-48a2-a3ca-dd4c97c9dffe" providerId="ADAL" clId="{D51970E7-77CC-4C99-896E-CC8A62784AFC}" dt="2025-02-09T15:47:08.856" v="9467" actId="403"/>
        <pc:sldMkLst>
          <pc:docMk/>
          <pc:sldMk cId="1447575801" sldId="515"/>
        </pc:sldMkLst>
        <pc:spChg chg="mod">
          <ac:chgData name="Ungefug, Julia" userId="5380b9a1-164a-48a2-a3ca-dd4c97c9dffe" providerId="ADAL" clId="{D51970E7-77CC-4C99-896E-CC8A62784AFC}" dt="2025-02-09T15:06:36.605" v="9129" actId="108"/>
          <ac:spMkLst>
            <pc:docMk/>
            <pc:sldMk cId="1447575801" sldId="515"/>
            <ac:spMk id="21" creationId="{B3EB6CA7-6A93-A9D2-9989-6F802239B4A8}"/>
          </ac:spMkLst>
        </pc:spChg>
      </pc:sldChg>
      <pc:sldChg chg="modSp mod ord modShow">
        <pc:chgData name="Ungefug, Julia" userId="5380b9a1-164a-48a2-a3ca-dd4c97c9dffe" providerId="ADAL" clId="{D51970E7-77CC-4C99-896E-CC8A62784AFC}" dt="2025-02-09T15:03:00.751" v="9127" actId="5793"/>
        <pc:sldMkLst>
          <pc:docMk/>
          <pc:sldMk cId="823488386" sldId="517"/>
        </pc:sldMkLst>
        <pc:spChg chg="mod">
          <ac:chgData name="Ungefug, Julia" userId="5380b9a1-164a-48a2-a3ca-dd4c97c9dffe" providerId="ADAL" clId="{D51970E7-77CC-4C99-896E-CC8A62784AFC}" dt="2025-02-09T15:03:00.751" v="9127" actId="5793"/>
          <ac:spMkLst>
            <pc:docMk/>
            <pc:sldMk cId="823488386" sldId="517"/>
            <ac:spMk id="6" creationId="{2D8868AA-487E-7D95-545F-1FC2AB1B78F5}"/>
          </ac:spMkLst>
        </pc:spChg>
      </pc:sldChg>
      <pc:sldChg chg="addSp delSp modSp mod">
        <pc:chgData name="Ungefug, Julia" userId="5380b9a1-164a-48a2-a3ca-dd4c97c9dffe" providerId="ADAL" clId="{D51970E7-77CC-4C99-896E-CC8A62784AFC}" dt="2025-02-09T16:04:50.366" v="9625" actId="21"/>
        <pc:sldMkLst>
          <pc:docMk/>
          <pc:sldMk cId="1382812492" sldId="521"/>
        </pc:sldMkLst>
      </pc:sldChg>
      <pc:sldChg chg="addSp delSp modSp mod">
        <pc:chgData name="Ungefug, Julia" userId="5380b9a1-164a-48a2-a3ca-dd4c97c9dffe" providerId="ADAL" clId="{D51970E7-77CC-4C99-896E-CC8A62784AFC}" dt="2025-02-09T19:00:58.001" v="10095" actId="21"/>
        <pc:sldMkLst>
          <pc:docMk/>
          <pc:sldMk cId="618980715" sldId="522"/>
        </pc:sldMkLst>
      </pc:sldChg>
      <pc:sldChg chg="delSp mod">
        <pc:chgData name="Ungefug, Julia" userId="5380b9a1-164a-48a2-a3ca-dd4c97c9dffe" providerId="ADAL" clId="{D51970E7-77CC-4C99-896E-CC8A62784AFC}" dt="2025-02-09T19:01:07.610" v="10096" actId="21"/>
        <pc:sldMkLst>
          <pc:docMk/>
          <pc:sldMk cId="125719189" sldId="523"/>
        </pc:sldMkLst>
      </pc:sldChg>
      <pc:sldChg chg="modSp mod">
        <pc:chgData name="Ungefug, Julia" userId="5380b9a1-164a-48a2-a3ca-dd4c97c9dffe" providerId="ADAL" clId="{D51970E7-77CC-4C99-896E-CC8A62784AFC}" dt="2025-02-11T18:48:44.766" v="10292" actId="20577"/>
        <pc:sldMkLst>
          <pc:docMk/>
          <pc:sldMk cId="695822592" sldId="525"/>
        </pc:sldMkLst>
        <pc:spChg chg="mod">
          <ac:chgData name="Ungefug, Julia" userId="5380b9a1-164a-48a2-a3ca-dd4c97c9dffe" providerId="ADAL" clId="{D51970E7-77CC-4C99-896E-CC8A62784AFC}" dt="2025-02-11T18:48:44.766" v="10292" actId="20577"/>
          <ac:spMkLst>
            <pc:docMk/>
            <pc:sldMk cId="695822592" sldId="525"/>
            <ac:spMk id="6" creationId="{D933F7D8-6EB5-416F-8837-FEFFC41138CE}"/>
          </ac:spMkLst>
        </pc:spChg>
      </pc:sldChg>
      <pc:sldChg chg="modSp mod">
        <pc:chgData name="Ungefug, Julia" userId="5380b9a1-164a-48a2-a3ca-dd4c97c9dffe" providerId="ADAL" clId="{D51970E7-77CC-4C99-896E-CC8A62784AFC}" dt="2025-02-09T16:15:26.342" v="9669" actId="207"/>
        <pc:sldMkLst>
          <pc:docMk/>
          <pc:sldMk cId="3698882319" sldId="527"/>
        </pc:sldMkLst>
      </pc:sldChg>
      <pc:sldChg chg="modSp mod ord">
        <pc:chgData name="Ungefug, Julia" userId="5380b9a1-164a-48a2-a3ca-dd4c97c9dffe" providerId="ADAL" clId="{D51970E7-77CC-4C99-896E-CC8A62784AFC}" dt="2025-02-09T19:14:22.329" v="10153" actId="20577"/>
        <pc:sldMkLst>
          <pc:docMk/>
          <pc:sldMk cId="4254204249" sldId="528"/>
        </pc:sldMkLst>
      </pc:sldChg>
      <pc:sldChg chg="addSp delSp modSp mod">
        <pc:chgData name="Ungefug, Julia" userId="5380b9a1-164a-48a2-a3ca-dd4c97c9dffe" providerId="ADAL" clId="{D51970E7-77CC-4C99-896E-CC8A62784AFC}" dt="2025-02-09T16:07:10.155" v="9646" actId="1035"/>
        <pc:sldMkLst>
          <pc:docMk/>
          <pc:sldMk cId="502474418" sldId="529"/>
        </pc:sldMkLst>
        <pc:spChg chg="mod">
          <ac:chgData name="Ungefug, Julia" userId="5380b9a1-164a-48a2-a3ca-dd4c97c9dffe" providerId="ADAL" clId="{D51970E7-77CC-4C99-896E-CC8A62784AFC}" dt="2025-02-09T15:06:31.585" v="9128" actId="108"/>
          <ac:spMkLst>
            <pc:docMk/>
            <pc:sldMk cId="502474418" sldId="529"/>
            <ac:spMk id="21" creationId="{099B9894-00AC-3BA4-4CAB-1F6422E1B837}"/>
          </ac:spMkLst>
        </pc:spChg>
        <pc:spChg chg="mod">
          <ac:chgData name="Ungefug, Julia" userId="5380b9a1-164a-48a2-a3ca-dd4c97c9dffe" providerId="ADAL" clId="{D51970E7-77CC-4C99-896E-CC8A62784AFC}" dt="2025-02-09T15:59:26.432" v="9585" actId="20577"/>
          <ac:spMkLst>
            <pc:docMk/>
            <pc:sldMk cId="502474418" sldId="529"/>
            <ac:spMk id="142" creationId="{864AAEA9-BFD3-5011-FA2A-29361A63C406}"/>
          </ac:spMkLst>
        </pc:spChg>
      </pc:sldChg>
      <pc:sldChg chg="modSp mod">
        <pc:chgData name="Ungefug, Julia" userId="5380b9a1-164a-48a2-a3ca-dd4c97c9dffe" providerId="ADAL" clId="{D51970E7-77CC-4C99-896E-CC8A62784AFC}" dt="2025-02-09T15:11:29.783" v="9270" actId="403"/>
        <pc:sldMkLst>
          <pc:docMk/>
          <pc:sldMk cId="3947649710" sldId="531"/>
        </pc:sldMkLst>
      </pc:sldChg>
      <pc:sldChg chg="modSp mod">
        <pc:chgData name="Ungefug, Julia" userId="5380b9a1-164a-48a2-a3ca-dd4c97c9dffe" providerId="ADAL" clId="{D51970E7-77CC-4C99-896E-CC8A62784AFC}" dt="2025-02-09T16:59:58.075" v="10059" actId="20577"/>
        <pc:sldMkLst>
          <pc:docMk/>
          <pc:sldMk cId="2534907566" sldId="532"/>
        </pc:sldMkLst>
      </pc:sldChg>
      <pc:sldChg chg="modSp mod">
        <pc:chgData name="Ungefug, Julia" userId="5380b9a1-164a-48a2-a3ca-dd4c97c9dffe" providerId="ADAL" clId="{D51970E7-77CC-4C99-896E-CC8A62784AFC}" dt="2025-02-09T17:00:30.244" v="10067" actId="20577"/>
        <pc:sldMkLst>
          <pc:docMk/>
          <pc:sldMk cId="3134636251" sldId="533"/>
        </pc:sldMkLst>
      </pc:sldChg>
      <pc:sldChg chg="modSp mod">
        <pc:chgData name="Ungefug, Julia" userId="5380b9a1-164a-48a2-a3ca-dd4c97c9dffe" providerId="ADAL" clId="{D51970E7-77CC-4C99-896E-CC8A62784AFC}" dt="2025-02-09T16:55:26.625" v="9982" actId="948"/>
        <pc:sldMkLst>
          <pc:docMk/>
          <pc:sldMk cId="1957685077" sldId="534"/>
        </pc:sldMkLst>
      </pc:sldChg>
      <pc:sldChg chg="delSp add del mod delAnim">
        <pc:chgData name="Ungefug, Julia" userId="5380b9a1-164a-48a2-a3ca-dd4c97c9dffe" providerId="ADAL" clId="{D51970E7-77CC-4C99-896E-CC8A62784AFC}" dt="2025-02-09T16:02:05.656" v="9606" actId="2696"/>
        <pc:sldMkLst>
          <pc:docMk/>
          <pc:sldMk cId="3395731287" sldId="536"/>
        </pc:sldMkLst>
      </pc:sldChg>
      <pc:sldChg chg="modSp mod">
        <pc:chgData name="Ungefug, Julia" userId="5380b9a1-164a-48a2-a3ca-dd4c97c9dffe" providerId="ADAL" clId="{D51970E7-77CC-4C99-896E-CC8A62784AFC}" dt="2025-02-09T17:59:03.297" v="10069" actId="2710"/>
        <pc:sldMkLst>
          <pc:docMk/>
          <pc:sldMk cId="498384408" sldId="541"/>
        </pc:sldMkLst>
        <pc:spChg chg="mod">
          <ac:chgData name="Ungefug, Julia" userId="5380b9a1-164a-48a2-a3ca-dd4c97c9dffe" providerId="ADAL" clId="{D51970E7-77CC-4C99-896E-CC8A62784AFC}" dt="2025-02-09T17:58:59.740" v="10068" actId="2710"/>
          <ac:spMkLst>
            <pc:docMk/>
            <pc:sldMk cId="498384408" sldId="541"/>
            <ac:spMk id="28" creationId="{BE3FD023-B4C6-ADC7-6187-E221FBC89C7D}"/>
          </ac:spMkLst>
        </pc:spChg>
        <pc:spChg chg="mod">
          <ac:chgData name="Ungefug, Julia" userId="5380b9a1-164a-48a2-a3ca-dd4c97c9dffe" providerId="ADAL" clId="{D51970E7-77CC-4C99-896E-CC8A62784AFC}" dt="2025-02-09T17:59:03.297" v="10069" actId="2710"/>
          <ac:spMkLst>
            <pc:docMk/>
            <pc:sldMk cId="498384408" sldId="541"/>
            <ac:spMk id="29" creationId="{C5CB5E92-B73B-DCC5-3E1E-35920D66E11F}"/>
          </ac:spMkLst>
        </pc:spChg>
      </pc:sldChg>
      <pc:sldChg chg="modSp mod">
        <pc:chgData name="Ungefug, Julia" userId="5380b9a1-164a-48a2-a3ca-dd4c97c9dffe" providerId="ADAL" clId="{D51970E7-77CC-4C99-896E-CC8A62784AFC}" dt="2025-02-09T17:59:15.311" v="10071" actId="2710"/>
        <pc:sldMkLst>
          <pc:docMk/>
          <pc:sldMk cId="22366254" sldId="542"/>
        </pc:sldMkLst>
        <pc:spChg chg="mod">
          <ac:chgData name="Ungefug, Julia" userId="5380b9a1-164a-48a2-a3ca-dd4c97c9dffe" providerId="ADAL" clId="{D51970E7-77CC-4C99-896E-CC8A62784AFC}" dt="2025-02-09T17:59:15.311" v="10071" actId="2710"/>
          <ac:spMkLst>
            <pc:docMk/>
            <pc:sldMk cId="22366254" sldId="542"/>
            <ac:spMk id="29" creationId="{F60F201D-9A78-8D67-BB87-B1563CFB5BD0}"/>
          </ac:spMkLst>
        </pc:spChg>
      </pc:sldChg>
      <pc:sldChg chg="modSp mod">
        <pc:chgData name="Ungefug, Julia" userId="5380b9a1-164a-48a2-a3ca-dd4c97c9dffe" providerId="ADAL" clId="{D51970E7-77CC-4C99-896E-CC8A62784AFC}" dt="2025-02-09T18:55:19.847" v="10091" actId="404"/>
        <pc:sldMkLst>
          <pc:docMk/>
          <pc:sldMk cId="1397968173" sldId="543"/>
        </pc:sldMkLst>
        <pc:spChg chg="mod">
          <ac:chgData name="Ungefug, Julia" userId="5380b9a1-164a-48a2-a3ca-dd4c97c9dffe" providerId="ADAL" clId="{D51970E7-77CC-4C99-896E-CC8A62784AFC}" dt="2025-02-09T18:55:19.847" v="10091" actId="404"/>
          <ac:spMkLst>
            <pc:docMk/>
            <pc:sldMk cId="1397968173" sldId="543"/>
            <ac:spMk id="4" creationId="{138157AF-A2C7-A556-5CBA-AB141B528872}"/>
          </ac:spMkLst>
        </pc:spChg>
      </pc:sldChg>
      <pc:sldMasterChg chg="delSldLayout">
        <pc:chgData name="Ungefug, Julia" userId="5380b9a1-164a-48a2-a3ca-dd4c97c9dffe" providerId="ADAL" clId="{D51970E7-77CC-4C99-896E-CC8A62784AFC}" dt="2025-02-02T16:21:42.737" v="879" actId="2696"/>
        <pc:sldMasterMkLst>
          <pc:docMk/>
          <pc:sldMasterMk cId="3414503658" sldId="2147483648"/>
        </pc:sldMasterMkLst>
        <pc:sldLayoutChg chg="del">
          <pc:chgData name="Ungefug, Julia" userId="5380b9a1-164a-48a2-a3ca-dd4c97c9dffe" providerId="ADAL" clId="{D51970E7-77CC-4C99-896E-CC8A62784AFC}" dt="2025-02-01T12:18:21.240" v="33" actId="2696"/>
          <pc:sldLayoutMkLst>
            <pc:docMk/>
            <pc:sldMasterMk cId="3414503658" sldId="2147483648"/>
            <pc:sldLayoutMk cId="2047084747" sldId="2147483663"/>
          </pc:sldLayoutMkLst>
        </pc:sldLayoutChg>
        <pc:sldLayoutChg chg="del">
          <pc:chgData name="Ungefug, Julia" userId="5380b9a1-164a-48a2-a3ca-dd4c97c9dffe" providerId="ADAL" clId="{D51970E7-77CC-4C99-896E-CC8A62784AFC}" dt="2025-02-02T16:21:42.737" v="879" actId="2696"/>
          <pc:sldLayoutMkLst>
            <pc:docMk/>
            <pc:sldMasterMk cId="3414503658" sldId="2147483648"/>
            <pc:sldLayoutMk cId="4253299394" sldId="2147483663"/>
          </pc:sldLayoutMkLst>
        </pc:sldLayoutChg>
        <pc:sldLayoutChg chg="del">
          <pc:chgData name="Ungefug, Julia" userId="5380b9a1-164a-48a2-a3ca-dd4c97c9dffe" providerId="ADAL" clId="{D51970E7-77CC-4C99-896E-CC8A62784AFC}" dt="2025-02-01T12:18:21.240" v="33" actId="2696"/>
          <pc:sldLayoutMkLst>
            <pc:docMk/>
            <pc:sldMasterMk cId="3414503658" sldId="2147483648"/>
            <pc:sldLayoutMk cId="4156707424" sldId="2147483664"/>
          </pc:sldLayoutMkLst>
        </pc:sldLayoutChg>
        <pc:sldLayoutChg chg="del">
          <pc:chgData name="Ungefug, Julia" userId="5380b9a1-164a-48a2-a3ca-dd4c97c9dffe" providerId="ADAL" clId="{D51970E7-77CC-4C99-896E-CC8A62784AFC}" dt="2025-02-01T12:18:21.240" v="33" actId="2696"/>
          <pc:sldLayoutMkLst>
            <pc:docMk/>
            <pc:sldMasterMk cId="3414503658" sldId="2147483648"/>
            <pc:sldLayoutMk cId="2202338296" sldId="2147483665"/>
          </pc:sldLayoutMkLst>
        </pc:sldLayoutChg>
        <pc:sldLayoutChg chg="del">
          <pc:chgData name="Ungefug, Julia" userId="5380b9a1-164a-48a2-a3ca-dd4c97c9dffe" providerId="ADAL" clId="{D51970E7-77CC-4C99-896E-CC8A62784AFC}" dt="2025-02-01T12:18:21.240" v="33" actId="2696"/>
          <pc:sldLayoutMkLst>
            <pc:docMk/>
            <pc:sldMasterMk cId="3414503658" sldId="2147483648"/>
            <pc:sldLayoutMk cId="1143564480" sldId="2147483666"/>
          </pc:sldLayoutMkLst>
        </pc:sldLayoutChg>
        <pc:sldLayoutChg chg="del">
          <pc:chgData name="Ungefug, Julia" userId="5380b9a1-164a-48a2-a3ca-dd4c97c9dffe" providerId="ADAL" clId="{D51970E7-77CC-4C99-896E-CC8A62784AFC}" dt="2025-02-01T12:18:21.240" v="33" actId="2696"/>
          <pc:sldLayoutMkLst>
            <pc:docMk/>
            <pc:sldMasterMk cId="3414503658" sldId="2147483648"/>
            <pc:sldLayoutMk cId="1010673317" sldId="2147483667"/>
          </pc:sldLayoutMkLst>
        </pc:sldLayoutChg>
        <pc:sldLayoutChg chg="del">
          <pc:chgData name="Ungefug, Julia" userId="5380b9a1-164a-48a2-a3ca-dd4c97c9dffe" providerId="ADAL" clId="{D51970E7-77CC-4C99-896E-CC8A62784AFC}" dt="2025-02-01T12:18:21.240" v="33" actId="2696"/>
          <pc:sldLayoutMkLst>
            <pc:docMk/>
            <pc:sldMasterMk cId="3414503658" sldId="2147483648"/>
            <pc:sldLayoutMk cId="2739899275" sldId="2147483668"/>
          </pc:sldLayoutMkLst>
        </pc:sldLayoutChg>
        <pc:sldLayoutChg chg="del">
          <pc:chgData name="Ungefug, Julia" userId="5380b9a1-164a-48a2-a3ca-dd4c97c9dffe" providerId="ADAL" clId="{D51970E7-77CC-4C99-896E-CC8A62784AFC}" dt="2025-02-01T12:18:21.240" v="33" actId="2696"/>
          <pc:sldLayoutMkLst>
            <pc:docMk/>
            <pc:sldMasterMk cId="3414503658" sldId="2147483648"/>
            <pc:sldLayoutMk cId="3640821794" sldId="2147483669"/>
          </pc:sldLayoutMkLst>
        </pc:sldLayoutChg>
        <pc:sldLayoutChg chg="del">
          <pc:chgData name="Ungefug, Julia" userId="5380b9a1-164a-48a2-a3ca-dd4c97c9dffe" providerId="ADAL" clId="{D51970E7-77CC-4C99-896E-CC8A62784AFC}" dt="2025-02-01T12:18:21.240" v="33" actId="2696"/>
          <pc:sldLayoutMkLst>
            <pc:docMk/>
            <pc:sldMasterMk cId="3414503658" sldId="2147483648"/>
            <pc:sldLayoutMk cId="1571341132" sldId="2147483670"/>
          </pc:sldLayoutMkLst>
        </pc:sldLayoutChg>
        <pc:sldLayoutChg chg="del">
          <pc:chgData name="Ungefug, Julia" userId="5380b9a1-164a-48a2-a3ca-dd4c97c9dffe" providerId="ADAL" clId="{D51970E7-77CC-4C99-896E-CC8A62784AFC}" dt="2025-02-01T12:18:21.240" v="33" actId="2696"/>
          <pc:sldLayoutMkLst>
            <pc:docMk/>
            <pc:sldMasterMk cId="3414503658" sldId="2147483648"/>
            <pc:sldLayoutMk cId="2542735895" sldId="2147483671"/>
          </pc:sldLayoutMkLst>
        </pc:sldLayoutChg>
      </pc:sldMasterChg>
    </pc:docChg>
  </pc:docChgLst>
  <pc:docChgLst>
    <pc:chgData name="Ungefug, Julia" userId="S::da73lodu@fauad.fau.de::5380b9a1-164a-48a2-a3ca-dd4c97c9dffe" providerId="AD" clId="Web-{75E973EF-A3E7-4D6B-88C6-24F7B568C15E}"/>
    <pc:docChg chg="modSld">
      <pc:chgData name="Ungefug, Julia" userId="S::da73lodu@fauad.fau.de::5380b9a1-164a-48a2-a3ca-dd4c97c9dffe" providerId="AD" clId="Web-{75E973EF-A3E7-4D6B-88C6-24F7B568C15E}" dt="2025-02-04T16:22:22.688" v="116" actId="1076"/>
      <pc:docMkLst>
        <pc:docMk/>
      </pc:docMkLst>
      <pc:sldChg chg="modSp">
        <pc:chgData name="Ungefug, Julia" userId="S::da73lodu@fauad.fau.de::5380b9a1-164a-48a2-a3ca-dd4c97c9dffe" providerId="AD" clId="Web-{75E973EF-A3E7-4D6B-88C6-24F7B568C15E}" dt="2025-02-04T16:16:23.542" v="1"/>
        <pc:sldMkLst>
          <pc:docMk/>
          <pc:sldMk cId="3533589089" sldId="258"/>
        </pc:sldMkLst>
        <pc:picChg chg="mod modCrop">
          <ac:chgData name="Ungefug, Julia" userId="S::da73lodu@fauad.fau.de::5380b9a1-164a-48a2-a3ca-dd4c97c9dffe" providerId="AD" clId="Web-{75E973EF-A3E7-4D6B-88C6-24F7B568C15E}" dt="2025-02-04T16:16:23.542" v="1"/>
          <ac:picMkLst>
            <pc:docMk/>
            <pc:sldMk cId="3533589089" sldId="258"/>
            <ac:picMk id="1026" creationId="{B7811D95-E656-112D-FC5F-CCAC5C089268}"/>
          </ac:picMkLst>
        </pc:picChg>
      </pc:sldChg>
      <pc:sldChg chg="addSp modSp">
        <pc:chgData name="Ungefug, Julia" userId="S::da73lodu@fauad.fau.de::5380b9a1-164a-48a2-a3ca-dd4c97c9dffe" providerId="AD" clId="Web-{75E973EF-A3E7-4D6B-88C6-24F7B568C15E}" dt="2025-02-04T16:22:22.688" v="116" actId="1076"/>
        <pc:sldMkLst>
          <pc:docMk/>
          <pc:sldMk cId="725108678" sldId="474"/>
        </pc:sldMkLst>
        <pc:spChg chg="mod">
          <ac:chgData name="Ungefug, Julia" userId="S::da73lodu@fauad.fau.de::5380b9a1-164a-48a2-a3ca-dd4c97c9dffe" providerId="AD" clId="Web-{75E973EF-A3E7-4D6B-88C6-24F7B568C15E}" dt="2025-02-04T16:17:57.891" v="35" actId="1076"/>
          <ac:spMkLst>
            <pc:docMk/>
            <pc:sldMk cId="725108678" sldId="474"/>
            <ac:spMk id="5" creationId="{54A04F90-6A8E-E470-7030-4BC8DDD2C555}"/>
          </ac:spMkLst>
        </pc:spChg>
        <pc:spChg chg="mod">
          <ac:chgData name="Ungefug, Julia" userId="S::da73lodu@fauad.fau.de::5380b9a1-164a-48a2-a3ca-dd4c97c9dffe" providerId="AD" clId="Web-{75E973EF-A3E7-4D6B-88C6-24F7B568C15E}" dt="2025-02-04T16:21:24.888" v="104" actId="1076"/>
          <ac:spMkLst>
            <pc:docMk/>
            <pc:sldMk cId="725108678" sldId="474"/>
            <ac:spMk id="17" creationId="{13BE047F-9973-683D-6259-10640E947898}"/>
          </ac:spMkLst>
        </pc:spChg>
        <pc:spChg chg="mod">
          <ac:chgData name="Ungefug, Julia" userId="S::da73lodu@fauad.fau.de::5380b9a1-164a-48a2-a3ca-dd4c97c9dffe" providerId="AD" clId="Web-{75E973EF-A3E7-4D6B-88C6-24F7B568C15E}" dt="2025-02-04T16:19:32.006" v="86" actId="1076"/>
          <ac:spMkLst>
            <pc:docMk/>
            <pc:sldMk cId="725108678" sldId="474"/>
            <ac:spMk id="24" creationId="{6FB481CF-3C74-A024-ACAA-AAB1B32D4933}"/>
          </ac:spMkLst>
        </pc:spChg>
        <pc:grpChg chg="add mod">
          <ac:chgData name="Ungefug, Julia" userId="S::da73lodu@fauad.fau.de::5380b9a1-164a-48a2-a3ca-dd4c97c9dffe" providerId="AD" clId="Web-{75E973EF-A3E7-4D6B-88C6-24F7B568C15E}" dt="2025-02-04T16:22:20.188" v="115" actId="1076"/>
          <ac:grpSpMkLst>
            <pc:docMk/>
            <pc:sldMk cId="725108678" sldId="474"/>
            <ac:grpSpMk id="3" creationId="{39B46B28-0F8D-52C3-BAAE-24632D2174D3}"/>
          </ac:grpSpMkLst>
        </pc:grpChg>
      </pc:sldChg>
    </pc:docChg>
  </pc:docChgLst>
  <pc:docChgLst>
    <pc:chgData name="Ungefug, Julia" userId="S::da73lodu@fauad.fau.de::5380b9a1-164a-48a2-a3ca-dd4c97c9dffe" providerId="AD" clId="Web-{6067E98D-632E-44C1-B530-2AC830BAAAFB}"/>
    <pc:docChg chg="modSld sldOrd">
      <pc:chgData name="Ungefug, Julia" userId="S::da73lodu@fauad.fau.de::5380b9a1-164a-48a2-a3ca-dd4c97c9dffe" providerId="AD" clId="Web-{6067E98D-632E-44C1-B530-2AC830BAAAFB}" dt="2025-02-02T14:53:11.928" v="13" actId="1076"/>
      <pc:docMkLst>
        <pc:docMk/>
      </pc:docMkLst>
      <pc:sldChg chg="ord">
        <pc:chgData name="Ungefug, Julia" userId="S::da73lodu@fauad.fau.de::5380b9a1-164a-48a2-a3ca-dd4c97c9dffe" providerId="AD" clId="Web-{6067E98D-632E-44C1-B530-2AC830BAAAFB}" dt="2025-02-02T14:52:50.631" v="0"/>
        <pc:sldMkLst>
          <pc:docMk/>
          <pc:sldMk cId="3533589089" sldId="258"/>
        </pc:sldMkLst>
      </pc:sldChg>
      <pc:sldChg chg="modSp ord">
        <pc:chgData name="Ungefug, Julia" userId="S::da73lodu@fauad.fau.de::5380b9a1-164a-48a2-a3ca-dd4c97c9dffe" providerId="AD" clId="Web-{6067E98D-632E-44C1-B530-2AC830BAAAFB}" dt="2025-02-02T14:53:11.928" v="13" actId="1076"/>
        <pc:sldMkLst>
          <pc:docMk/>
          <pc:sldMk cId="1636383985" sldId="259"/>
        </pc:sldMkLst>
        <pc:spChg chg="mod">
          <ac:chgData name="Ungefug, Julia" userId="S::da73lodu@fauad.fau.de::5380b9a1-164a-48a2-a3ca-dd4c97c9dffe" providerId="AD" clId="Web-{6067E98D-632E-44C1-B530-2AC830BAAAFB}" dt="2025-02-02T14:53:11.928" v="10" actId="1076"/>
          <ac:spMkLst>
            <pc:docMk/>
            <pc:sldMk cId="1636383985" sldId="259"/>
            <ac:spMk id="3" creationId="{46EC6618-2A84-1165-6D84-CD72B5344D3E}"/>
          </ac:spMkLst>
        </pc:spChg>
        <pc:spChg chg="mod">
          <ac:chgData name="Ungefug, Julia" userId="S::da73lodu@fauad.fau.de::5380b9a1-164a-48a2-a3ca-dd4c97c9dffe" providerId="AD" clId="Web-{6067E98D-632E-44C1-B530-2AC830BAAAFB}" dt="2025-02-02T14:53:11.928" v="9" actId="1076"/>
          <ac:spMkLst>
            <pc:docMk/>
            <pc:sldMk cId="1636383985" sldId="259"/>
            <ac:spMk id="4" creationId="{D998F881-BC7B-9081-E3CD-021E070DF17C}"/>
          </ac:spMkLst>
        </pc:spChg>
        <pc:spChg chg="mod">
          <ac:chgData name="Ungefug, Julia" userId="S::da73lodu@fauad.fau.de::5380b9a1-164a-48a2-a3ca-dd4c97c9dffe" providerId="AD" clId="Web-{6067E98D-632E-44C1-B530-2AC830BAAAFB}" dt="2025-02-02T14:53:11.928" v="8" actId="1076"/>
          <ac:spMkLst>
            <pc:docMk/>
            <pc:sldMk cId="1636383985" sldId="259"/>
            <ac:spMk id="5" creationId="{2CE7B398-5DA4-CE5E-EDCF-B8D1FC3E38FC}"/>
          </ac:spMkLst>
        </pc:spChg>
        <pc:spChg chg="mod">
          <ac:chgData name="Ungefug, Julia" userId="S::da73lodu@fauad.fau.de::5380b9a1-164a-48a2-a3ca-dd4c97c9dffe" providerId="AD" clId="Web-{6067E98D-632E-44C1-B530-2AC830BAAAFB}" dt="2025-02-02T14:53:11.928" v="12" actId="1076"/>
          <ac:spMkLst>
            <pc:docMk/>
            <pc:sldMk cId="1636383985" sldId="259"/>
            <ac:spMk id="6" creationId="{3437AA9A-B37D-664F-85B5-C2164CE449F1}"/>
          </ac:spMkLst>
        </pc:spChg>
      </pc:sldChg>
    </pc:docChg>
  </pc:docChgLst>
  <pc:docChgLst>
    <pc:chgData name="Ungefug, Julia" userId="S::da73lodu@fauad.fau.de::5380b9a1-164a-48a2-a3ca-dd4c97c9dffe" providerId="AD" clId="Web-{E1D04178-CBB9-4BEC-8A6C-7576545DE3C5}"/>
    <pc:docChg chg="modSld">
      <pc:chgData name="Ungefug, Julia" userId="S::da73lodu@fauad.fau.de::5380b9a1-164a-48a2-a3ca-dd4c97c9dffe" providerId="AD" clId="Web-{E1D04178-CBB9-4BEC-8A6C-7576545DE3C5}" dt="2025-02-21T17:03:49.461" v="1" actId="20577"/>
      <pc:docMkLst>
        <pc:docMk/>
      </pc:docMkLst>
      <pc:sldChg chg="modSp">
        <pc:chgData name="Ungefug, Julia" userId="S::da73lodu@fauad.fau.de::5380b9a1-164a-48a2-a3ca-dd4c97c9dffe" providerId="AD" clId="Web-{E1D04178-CBB9-4BEC-8A6C-7576545DE3C5}" dt="2025-02-21T17:03:49.461" v="1" actId="20577"/>
        <pc:sldMkLst>
          <pc:docMk/>
          <pc:sldMk cId="4016305831" sldId="496"/>
        </pc:sldMkLst>
        <pc:spChg chg="mod">
          <ac:chgData name="Ungefug, Julia" userId="S::da73lodu@fauad.fau.de::5380b9a1-164a-48a2-a3ca-dd4c97c9dffe" providerId="AD" clId="Web-{E1D04178-CBB9-4BEC-8A6C-7576545DE3C5}" dt="2025-02-21T17:03:49.461" v="1" actId="20577"/>
          <ac:spMkLst>
            <pc:docMk/>
            <pc:sldMk cId="4016305831" sldId="496"/>
            <ac:spMk id="3" creationId="{7E3876F4-3B1D-1643-5273-0A330127C6FA}"/>
          </ac:spMkLst>
        </pc:spChg>
      </pc:sldChg>
    </pc:docChg>
  </pc:docChgLst>
  <pc:docChgLst>
    <pc:chgData name="Ramaliu, Lusil" userId="S::el47oviw@fauad.fau.de::df858257-e7bb-4649-ab45-6086e1a74821" providerId="AD" clId="Web-{86E21E59-02FB-A140-8124-DE1E052F966B}"/>
    <pc:docChg chg="modSld">
      <pc:chgData name="Ramaliu, Lusil" userId="S::el47oviw@fauad.fau.de::df858257-e7bb-4649-ab45-6086e1a74821" providerId="AD" clId="Web-{86E21E59-02FB-A140-8124-DE1E052F966B}" dt="2025-02-13T15:39:24.120" v="0"/>
      <pc:docMkLst>
        <pc:docMk/>
      </pc:docMkLst>
      <pc:sldChg chg="modSp">
        <pc:chgData name="Ramaliu, Lusil" userId="S::el47oviw@fauad.fau.de::df858257-e7bb-4649-ab45-6086e1a74821" providerId="AD" clId="Web-{86E21E59-02FB-A140-8124-DE1E052F966B}" dt="2025-02-13T15:39:24.120" v="0"/>
        <pc:sldMkLst>
          <pc:docMk/>
          <pc:sldMk cId="372179296" sldId="505"/>
        </pc:sldMkLst>
        <pc:graphicFrameChg chg="modGraphic">
          <ac:chgData name="Ramaliu, Lusil" userId="S::el47oviw@fauad.fau.de::df858257-e7bb-4649-ab45-6086e1a74821" providerId="AD" clId="Web-{86E21E59-02FB-A140-8124-DE1E052F966B}" dt="2025-02-13T15:39:24.120" v="0"/>
          <ac:graphicFrameMkLst>
            <pc:docMk/>
            <pc:sldMk cId="372179296" sldId="505"/>
            <ac:graphicFrameMk id="20" creationId="{8978A752-262B-A5C2-1412-F1B65F8E049D}"/>
          </ac:graphicFrameMkLst>
        </pc:graphicFrameChg>
      </pc:sldChg>
    </pc:docChg>
  </pc:docChgLst>
  <pc:docChgLst>
    <pc:chgData name="Uselmann, Erkaiym" userId="S::ob68aqux@fauad.fau.de::2c4a6aac-1373-41ef-8a1d-97db4c9f4558" providerId="AD" clId="Web-{E884A8B7-AC23-6AD8-8991-42D0D5F14AF4}"/>
    <pc:docChg chg="addSld modSld modSection">
      <pc:chgData name="Uselmann, Erkaiym" userId="S::ob68aqux@fauad.fau.de::2c4a6aac-1373-41ef-8a1d-97db4c9f4558" providerId="AD" clId="Web-{E884A8B7-AC23-6AD8-8991-42D0D5F14AF4}" dt="2025-02-09T18:55:34.854" v="429" actId="20577"/>
      <pc:docMkLst>
        <pc:docMk/>
      </pc:docMkLst>
      <pc:sldChg chg="modSp">
        <pc:chgData name="Uselmann, Erkaiym" userId="S::ob68aqux@fauad.fau.de::2c4a6aac-1373-41ef-8a1d-97db4c9f4558" providerId="AD" clId="Web-{E884A8B7-AC23-6AD8-8991-42D0D5F14AF4}" dt="2025-02-09T18:55:34.854" v="429" actId="20577"/>
        <pc:sldMkLst>
          <pc:docMk/>
          <pc:sldMk cId="305855839" sldId="512"/>
        </pc:sldMkLst>
        <pc:spChg chg="mod">
          <ac:chgData name="Uselmann, Erkaiym" userId="S::ob68aqux@fauad.fau.de::2c4a6aac-1373-41ef-8a1d-97db4c9f4558" providerId="AD" clId="Web-{E884A8B7-AC23-6AD8-8991-42D0D5F14AF4}" dt="2025-02-09T18:55:34.854" v="429" actId="20577"/>
          <ac:spMkLst>
            <pc:docMk/>
            <pc:sldMk cId="305855839" sldId="512"/>
            <ac:spMk id="4" creationId="{1BBA9E29-B8FA-6857-A791-2361512BC6D2}"/>
          </ac:spMkLst>
        </pc:spChg>
      </pc:sldChg>
      <pc:sldChg chg="modSp add replId">
        <pc:chgData name="Uselmann, Erkaiym" userId="S::ob68aqux@fauad.fau.de::2c4a6aac-1373-41ef-8a1d-97db4c9f4558" providerId="AD" clId="Web-{E884A8B7-AC23-6AD8-8991-42D0D5F14AF4}" dt="2025-02-09T18:45:23.560" v="411" actId="20577"/>
        <pc:sldMkLst>
          <pc:docMk/>
          <pc:sldMk cId="1397968173" sldId="543"/>
        </pc:sldMkLst>
        <pc:spChg chg="mod">
          <ac:chgData name="Uselmann, Erkaiym" userId="S::ob68aqux@fauad.fau.de::2c4a6aac-1373-41ef-8a1d-97db4c9f4558" providerId="AD" clId="Web-{E884A8B7-AC23-6AD8-8991-42D0D5F14AF4}" dt="2025-02-09T18:45:23.560" v="411" actId="20577"/>
          <ac:spMkLst>
            <pc:docMk/>
            <pc:sldMk cId="1397968173" sldId="543"/>
            <ac:spMk id="4" creationId="{138157AF-A2C7-A556-5CBA-AB141B528872}"/>
          </ac:spMkLst>
        </pc:spChg>
      </pc:sldChg>
    </pc:docChg>
  </pc:docChgLst>
  <pc:docChgLst>
    <pc:chgData name="Ramaliu, Lusil" userId="S::el47oviw@fauad.fau.de::df858257-e7bb-4649-ab45-6086e1a74821" providerId="AD" clId="Web-{29FFBC58-6820-6656-36AD-399B17BA349C}"/>
    <pc:docChg chg="addSld modSld sldOrd">
      <pc:chgData name="Ramaliu, Lusil" userId="S::el47oviw@fauad.fau.de::df858257-e7bb-4649-ab45-6086e1a74821" providerId="AD" clId="Web-{29FFBC58-6820-6656-36AD-399B17BA349C}" dt="2025-02-06T12:04:40.217" v="85" actId="1076"/>
      <pc:docMkLst>
        <pc:docMk/>
      </pc:docMkLst>
      <pc:sldChg chg="addSp delSp modSp add ord replId modNotes">
        <pc:chgData name="Ramaliu, Lusil" userId="S::el47oviw@fauad.fau.de::df858257-e7bb-4649-ab45-6086e1a74821" providerId="AD" clId="Web-{29FFBC58-6820-6656-36AD-399B17BA349C}" dt="2025-02-06T12:04:40.217" v="85" actId="1076"/>
        <pc:sldMkLst>
          <pc:docMk/>
          <pc:sldMk cId="372179296" sldId="505"/>
        </pc:sldMkLst>
        <pc:spChg chg="add">
          <ac:chgData name="Ramaliu, Lusil" userId="S::el47oviw@fauad.fau.de::df858257-e7bb-4649-ab45-6086e1a74821" providerId="AD" clId="Web-{29FFBC58-6820-6656-36AD-399B17BA349C}" dt="2025-02-06T11:51:11.345" v="6"/>
          <ac:spMkLst>
            <pc:docMk/>
            <pc:sldMk cId="372179296" sldId="505"/>
            <ac:spMk id="11" creationId="{9F8A2BE1-0716-A79F-528C-183E7684E41D}"/>
          </ac:spMkLst>
        </pc:spChg>
      </pc:sldChg>
    </pc:docChg>
  </pc:docChgLst>
  <pc:docChgLst>
    <pc:chgData name="Ungefug, Julia" userId="S::da73lodu@fauad.fau.de::5380b9a1-164a-48a2-a3ca-dd4c97c9dffe" providerId="AD" clId="Web-{3A699EF1-160A-4098-80DE-12473B71FEE8}"/>
    <pc:docChg chg="modSld">
      <pc:chgData name="Ungefug, Julia" userId="S::da73lodu@fauad.fau.de::5380b9a1-164a-48a2-a3ca-dd4c97c9dffe" providerId="AD" clId="Web-{3A699EF1-160A-4098-80DE-12473B71FEE8}" dt="2025-02-22T09:22:43.813" v="1" actId="20577"/>
      <pc:docMkLst>
        <pc:docMk/>
      </pc:docMkLst>
      <pc:sldChg chg="modSp">
        <pc:chgData name="Ungefug, Julia" userId="S::da73lodu@fauad.fau.de::5380b9a1-164a-48a2-a3ca-dd4c97c9dffe" providerId="AD" clId="Web-{3A699EF1-160A-4098-80DE-12473B71FEE8}" dt="2025-02-22T09:22:43.813" v="1" actId="20577"/>
        <pc:sldMkLst>
          <pc:docMk/>
          <pc:sldMk cId="4016305831" sldId="496"/>
        </pc:sldMkLst>
        <pc:spChg chg="mod">
          <ac:chgData name="Ungefug, Julia" userId="S::da73lodu@fauad.fau.de::5380b9a1-164a-48a2-a3ca-dd4c97c9dffe" providerId="AD" clId="Web-{3A699EF1-160A-4098-80DE-12473B71FEE8}" dt="2025-02-22T09:22:43.813" v="1" actId="20577"/>
          <ac:spMkLst>
            <pc:docMk/>
            <pc:sldMk cId="4016305831" sldId="496"/>
            <ac:spMk id="3" creationId="{7E3876F4-3B1D-1643-5273-0A330127C6FA}"/>
          </ac:spMkLst>
        </pc:s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33E7D0-3ACA-4116-B5D0-6DBE56C83C15}" type="doc">
      <dgm:prSet loTypeId="urn:microsoft.com/office/officeart/2005/8/layout/chevron2" loCatId="process" qsTypeId="urn:microsoft.com/office/officeart/2005/8/quickstyle/simple1" qsCatId="simple" csTypeId="urn:microsoft.com/office/officeart/2005/8/colors/colorful3" csCatId="colorful" phldr="1"/>
      <dgm:spPr/>
      <dgm:t>
        <a:bodyPr/>
        <a:lstStyle/>
        <a:p>
          <a:endParaRPr lang="en-US"/>
        </a:p>
      </dgm:t>
    </dgm:pt>
    <dgm:pt modelId="{E45B3E0A-DDD9-4B67-BE77-A400AC9417C8}">
      <dgm:prSet phldrT="[Text]" phldr="0" custT="1"/>
      <dgm:spPr>
        <a:ln w="19050">
          <a:solidFill>
            <a:schemeClr val="tx1">
              <a:lumMod val="85000"/>
              <a:lumOff val="15000"/>
            </a:schemeClr>
          </a:solidFill>
        </a:ln>
      </dgm:spPr>
      <dgm:t>
        <a:bodyPr/>
        <a:lstStyle/>
        <a:p>
          <a:r>
            <a:rPr lang="en-US" sz="11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Purpose</a:t>
          </a:r>
        </a:p>
      </dgm:t>
    </dgm:pt>
    <dgm:pt modelId="{6C0F139D-4DA5-4B7A-95B9-4DAF6A93247E}" type="parTrans" cxnId="{4DD62E57-3AF8-4693-8B9E-22E411F0D7C3}">
      <dgm:prSet/>
      <dgm:spPr/>
      <dgm:t>
        <a:bodyPr/>
        <a:lstStyle/>
        <a:p>
          <a:endParaRPr lang="en-US"/>
        </a:p>
      </dgm:t>
    </dgm:pt>
    <dgm:pt modelId="{A4EB8FA9-6DA0-47D0-9081-CBDC1622619F}" type="sibTrans" cxnId="{4DD62E57-3AF8-4693-8B9E-22E411F0D7C3}">
      <dgm:prSet/>
      <dgm:spPr/>
      <dgm:t>
        <a:bodyPr/>
        <a:lstStyle/>
        <a:p>
          <a:endParaRPr lang="en-US"/>
        </a:p>
      </dgm:t>
    </dgm:pt>
    <dgm:pt modelId="{E98A0D55-DFE5-4E1B-B23F-FF5041105DDE}">
      <dgm:prSet phldrT="[Text]" phldr="0" custT="1">
        <dgm:style>
          <a:lnRef idx="2">
            <a:schemeClr val="accent1">
              <a:shade val="50000"/>
            </a:schemeClr>
          </a:lnRef>
          <a:fillRef idx="1">
            <a:schemeClr val="accent1"/>
          </a:fillRef>
          <a:effectRef idx="0">
            <a:schemeClr val="accent1"/>
          </a:effectRef>
          <a:fontRef idx="minor">
            <a:schemeClr val="lt1"/>
          </a:fontRef>
        </dgm:style>
      </dgm:prSet>
      <dgm:spPr>
        <a:solidFill>
          <a:srgbClr val="848484"/>
        </a:solidFill>
        <a:ln w="19050">
          <a:solidFill>
            <a:schemeClr val="tx1">
              <a:lumMod val="85000"/>
              <a:lumOff val="15000"/>
            </a:schemeClr>
          </a:solidFill>
        </a:ln>
      </dgm:spPr>
      <dgm:t>
        <a:bodyPr rtlCol="0" anchor="ctr"/>
        <a:lstStyle/>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Tailor the survey to Minecraft's unique creator community</a:t>
          </a:r>
        </a:p>
      </dgm:t>
    </dgm:pt>
    <dgm:pt modelId="{0001D377-DD69-4055-A5EF-A5FF05A443EC}" type="parTrans" cxnId="{B5B82195-CAED-4004-B152-2D8E8ED2028D}">
      <dgm:prSet/>
      <dgm:spPr/>
      <dgm:t>
        <a:bodyPr/>
        <a:lstStyle/>
        <a:p>
          <a:endParaRPr lang="en-US"/>
        </a:p>
      </dgm:t>
    </dgm:pt>
    <dgm:pt modelId="{6B5D77DE-AFCD-48A1-B8D5-2D79871367FD}" type="sibTrans" cxnId="{B5B82195-CAED-4004-B152-2D8E8ED2028D}">
      <dgm:prSet/>
      <dgm:spPr/>
      <dgm:t>
        <a:bodyPr/>
        <a:lstStyle/>
        <a:p>
          <a:endParaRPr lang="en-US"/>
        </a:p>
      </dgm:t>
    </dgm:pt>
    <dgm:pt modelId="{E9F7D867-FE71-45DB-8820-6B0518A9A426}">
      <dgm:prSet phldrT="[Text]" phldr="0" custT="1">
        <dgm:style>
          <a:lnRef idx="2">
            <a:schemeClr val="accent1">
              <a:shade val="50000"/>
            </a:schemeClr>
          </a:lnRef>
          <a:fillRef idx="1">
            <a:schemeClr val="accent1"/>
          </a:fillRef>
          <a:effectRef idx="0">
            <a:schemeClr val="accent1"/>
          </a:effectRef>
          <a:fontRef idx="minor">
            <a:schemeClr val="lt1"/>
          </a:fontRef>
        </dgm:style>
      </dgm:prSet>
      <dgm:spPr>
        <a:solidFill>
          <a:srgbClr val="848484"/>
        </a:solidFill>
        <a:ln w="19050">
          <a:solidFill>
            <a:schemeClr val="tx1">
              <a:lumMod val="85000"/>
              <a:lumOff val="15000"/>
            </a:schemeClr>
          </a:solidFill>
        </a:ln>
      </dgm:spPr>
      <dgm:t>
        <a:bodyPr rtlCol="0" anchor="ctr"/>
        <a:lstStyle/>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Add questions to clarify what qualifies a "content creator" in Minecraft</a:t>
          </a:r>
        </a:p>
      </dgm:t>
    </dgm:pt>
    <dgm:pt modelId="{2E94E1C3-FF64-42DE-B93A-B471236619D3}" type="parTrans" cxnId="{AA2D237A-78E4-4397-880E-D4DB36345D0F}">
      <dgm:prSet/>
      <dgm:spPr/>
      <dgm:t>
        <a:bodyPr/>
        <a:lstStyle/>
        <a:p>
          <a:endParaRPr lang="en-US"/>
        </a:p>
      </dgm:t>
    </dgm:pt>
    <dgm:pt modelId="{2BD71E1B-4D10-4660-8661-20EB55EED5BC}" type="sibTrans" cxnId="{AA2D237A-78E4-4397-880E-D4DB36345D0F}">
      <dgm:prSet/>
      <dgm:spPr/>
      <dgm:t>
        <a:bodyPr/>
        <a:lstStyle/>
        <a:p>
          <a:endParaRPr lang="en-US"/>
        </a:p>
      </dgm:t>
    </dgm:pt>
    <dgm:pt modelId="{8BE2911F-119C-4318-B23C-784EADBCF41A}">
      <dgm:prSet phldrT="[Text]" phldr="0" custT="1"/>
      <dgm:spPr>
        <a:ln>
          <a:solidFill>
            <a:schemeClr val="tx1">
              <a:lumMod val="85000"/>
              <a:lumOff val="15000"/>
            </a:schemeClr>
          </a:solidFill>
        </a:ln>
      </dgm:spPr>
      <dgm:t>
        <a:bodyPr/>
        <a:lstStyle/>
        <a:p>
          <a:pPr rtl="0">
            <a:lnSpc>
              <a:spcPct val="150000"/>
            </a:lnSpc>
          </a:pPr>
          <a:r>
            <a:rPr lang="en-US" sz="11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Key Changes</a:t>
          </a:r>
        </a:p>
      </dgm:t>
    </dgm:pt>
    <dgm:pt modelId="{6E5953DF-9173-49C9-A930-C1B08DBB565B}" type="parTrans" cxnId="{120588D8-9A65-4ABD-AB9B-565CAF239CFC}">
      <dgm:prSet/>
      <dgm:spPr/>
      <dgm:t>
        <a:bodyPr/>
        <a:lstStyle/>
        <a:p>
          <a:endParaRPr lang="en-US"/>
        </a:p>
      </dgm:t>
    </dgm:pt>
    <dgm:pt modelId="{8D447892-C38B-40E2-AB5B-2708044CC36F}" type="sibTrans" cxnId="{120588D8-9A65-4ABD-AB9B-565CAF239CFC}">
      <dgm:prSet/>
      <dgm:spPr/>
      <dgm:t>
        <a:bodyPr/>
        <a:lstStyle/>
        <a:p>
          <a:endParaRPr lang="en-US"/>
        </a:p>
      </dgm:t>
    </dgm:pt>
    <dgm:pt modelId="{092EB75A-CD80-4653-84DE-82E75DF92542}">
      <dgm:prSet phldrT="[Text]" phldr="0" custT="1">
        <dgm:style>
          <a:lnRef idx="2">
            <a:schemeClr val="accent1">
              <a:shade val="50000"/>
            </a:schemeClr>
          </a:lnRef>
          <a:fillRef idx="1">
            <a:schemeClr val="accent1"/>
          </a:fillRef>
          <a:effectRef idx="0">
            <a:schemeClr val="accent1"/>
          </a:effectRef>
          <a:fontRef idx="minor">
            <a:schemeClr val="lt1"/>
          </a:fontRef>
        </dgm:style>
      </dgm:prSet>
      <dgm:spPr>
        <a:solidFill>
          <a:srgbClr val="848484"/>
        </a:solidFill>
        <a:ln w="19050">
          <a:solidFill>
            <a:schemeClr val="tx1">
              <a:lumMod val="85000"/>
              <a:lumOff val="15000"/>
            </a:schemeClr>
          </a:solidFill>
        </a:ln>
      </dgm:spPr>
      <dgm:t>
        <a:bodyPr spcFirstLastPara="0" vert="horz" wrap="square" lIns="78232" tIns="6985" rIns="6985" bIns="6985" numCol="1" spcCol="1270" rtlCol="0" anchor="ctr" anchorCtr="0"/>
        <a:lstStyle/>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Platform-Specific Updates</a:t>
          </a:r>
        </a:p>
      </dgm:t>
    </dgm:pt>
    <dgm:pt modelId="{B1607A0E-7FB6-4C10-8360-40E48EA2CE11}" type="parTrans" cxnId="{CB6B48F1-F23F-4A21-82C1-E2FF43769E56}">
      <dgm:prSet/>
      <dgm:spPr/>
      <dgm:t>
        <a:bodyPr/>
        <a:lstStyle/>
        <a:p>
          <a:endParaRPr lang="en-US"/>
        </a:p>
      </dgm:t>
    </dgm:pt>
    <dgm:pt modelId="{E37B5446-3D7F-42E0-8415-B9DDFE58017E}" type="sibTrans" cxnId="{CB6B48F1-F23F-4A21-82C1-E2FF43769E56}">
      <dgm:prSet/>
      <dgm:spPr/>
      <dgm:t>
        <a:bodyPr/>
        <a:lstStyle/>
        <a:p>
          <a:endParaRPr lang="en-US"/>
        </a:p>
      </dgm:t>
    </dgm:pt>
    <dgm:pt modelId="{16A33F04-D096-42B7-B180-77B857520697}">
      <dgm:prSet phldrT="[Text]" phldr="0" custT="1">
        <dgm:style>
          <a:lnRef idx="2">
            <a:schemeClr val="accent1">
              <a:shade val="50000"/>
            </a:schemeClr>
          </a:lnRef>
          <a:fillRef idx="1">
            <a:schemeClr val="accent1"/>
          </a:fillRef>
          <a:effectRef idx="0">
            <a:schemeClr val="accent1"/>
          </a:effectRef>
          <a:fontRef idx="minor">
            <a:schemeClr val="lt1"/>
          </a:fontRef>
        </dgm:style>
      </dgm:prSet>
      <dgm:spPr>
        <a:solidFill>
          <a:srgbClr val="848484"/>
        </a:solidFill>
        <a:ln w="19050">
          <a:solidFill>
            <a:schemeClr val="tx1">
              <a:lumMod val="85000"/>
              <a:lumOff val="15000"/>
            </a:schemeClr>
          </a:solidFill>
        </a:ln>
      </dgm:spPr>
      <dgm:t>
        <a:bodyPr spcFirstLastPara="0" vert="horz" wrap="square" lIns="78232" tIns="6985" rIns="6985" bIns="6985" numCol="1" spcCol="1270" rtlCol="0" anchor="ctr" anchorCtr="0"/>
        <a:lstStyle/>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Replaced references to Roblox with Minecraft</a:t>
          </a:r>
        </a:p>
      </dgm:t>
    </dgm:pt>
    <dgm:pt modelId="{94176CFF-5104-4075-AF26-FF4890E8D696}" type="parTrans" cxnId="{54FD05FC-302C-4972-A5A3-5BBAEE40212F}">
      <dgm:prSet/>
      <dgm:spPr/>
      <dgm:t>
        <a:bodyPr/>
        <a:lstStyle/>
        <a:p>
          <a:endParaRPr lang="en-US"/>
        </a:p>
      </dgm:t>
    </dgm:pt>
    <dgm:pt modelId="{F8CB1C60-54DF-4A37-897B-ECDD0C3D804B}" type="sibTrans" cxnId="{54FD05FC-302C-4972-A5A3-5BBAEE40212F}">
      <dgm:prSet/>
      <dgm:spPr/>
      <dgm:t>
        <a:bodyPr/>
        <a:lstStyle/>
        <a:p>
          <a:endParaRPr lang="en-US"/>
        </a:p>
      </dgm:t>
    </dgm:pt>
    <dgm:pt modelId="{3A027E9F-3E7C-4AF0-98D0-30386269B1F5}">
      <dgm:prSet phldrT="[Text]" phldr="0" custT="1"/>
      <dgm:spPr>
        <a:ln>
          <a:solidFill>
            <a:schemeClr val="tx1">
              <a:lumMod val="85000"/>
              <a:lumOff val="15000"/>
            </a:schemeClr>
          </a:solidFill>
        </a:ln>
      </dgm:spPr>
      <dgm:t>
        <a:bodyPr/>
        <a:lstStyle/>
        <a:p>
          <a:pPr marL="0" lvl="0" indent="0" algn="ctr" defTabSz="488950" rtl="0">
            <a:lnSpc>
              <a:spcPct val="150000"/>
            </a:lnSpc>
            <a:spcBef>
              <a:spcPct val="0"/>
            </a:spcBef>
            <a:spcAft>
              <a:spcPct val="35000"/>
            </a:spcAft>
            <a:buNone/>
          </a:pPr>
          <a:r>
            <a:rPr lang="en-US" sz="11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Content-Specific</a:t>
          </a:r>
        </a:p>
      </dgm:t>
    </dgm:pt>
    <dgm:pt modelId="{BFA6C4CF-5EE8-48FE-9F2A-600F6688BB7C}" type="parTrans" cxnId="{2E3704E3-4605-4B4C-833A-4081895E621E}">
      <dgm:prSet/>
      <dgm:spPr/>
      <dgm:t>
        <a:bodyPr/>
        <a:lstStyle/>
        <a:p>
          <a:endParaRPr lang="en-US"/>
        </a:p>
      </dgm:t>
    </dgm:pt>
    <dgm:pt modelId="{ECEF6788-F20A-4775-9BBE-CA1CDDEAACB4}" type="sibTrans" cxnId="{2E3704E3-4605-4B4C-833A-4081895E621E}">
      <dgm:prSet/>
      <dgm:spPr/>
      <dgm:t>
        <a:bodyPr/>
        <a:lstStyle/>
        <a:p>
          <a:endParaRPr lang="en-US"/>
        </a:p>
      </dgm:t>
    </dgm:pt>
    <dgm:pt modelId="{77C9946F-56BD-41DA-A686-D7186102C808}">
      <dgm:prSet phldrT="[Text]" phldr="0" custT="1">
        <dgm:style>
          <a:lnRef idx="2">
            <a:schemeClr val="accent1">
              <a:shade val="50000"/>
            </a:schemeClr>
          </a:lnRef>
          <a:fillRef idx="1">
            <a:schemeClr val="accent1"/>
          </a:fillRef>
          <a:effectRef idx="0">
            <a:schemeClr val="accent1"/>
          </a:effectRef>
          <a:fontRef idx="minor">
            <a:schemeClr val="lt1"/>
          </a:fontRef>
        </dgm:style>
      </dgm:prSet>
      <dgm:spPr>
        <a:solidFill>
          <a:srgbClr val="848484"/>
        </a:solidFill>
        <a:ln w="19050">
          <a:solidFill>
            <a:schemeClr val="tx1">
              <a:lumMod val="85000"/>
              <a:lumOff val="15000"/>
            </a:schemeClr>
          </a:solidFill>
        </a:ln>
      </dgm:spPr>
      <dgm:t>
        <a:bodyPr spcFirstLastPara="0" vert="horz" wrap="square" lIns="78232" tIns="6985" rIns="6985" bIns="6985" numCol="1" spcCol="1270" rtlCol="0" anchor="ctr" anchorCtr="0"/>
        <a:lstStyle/>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Adjusted content types to reflect Minecraft's features</a:t>
          </a:r>
        </a:p>
      </dgm:t>
    </dgm:pt>
    <dgm:pt modelId="{C9E83DC6-A890-4BCB-9F52-A8101E5EAB22}" type="parTrans" cxnId="{BCA84B03-2184-4FEB-822A-8B09E10E828A}">
      <dgm:prSet/>
      <dgm:spPr/>
      <dgm:t>
        <a:bodyPr/>
        <a:lstStyle/>
        <a:p>
          <a:endParaRPr lang="en-US"/>
        </a:p>
      </dgm:t>
    </dgm:pt>
    <dgm:pt modelId="{F915EBE3-9DC8-4B67-8E34-34697907A2F3}" type="sibTrans" cxnId="{BCA84B03-2184-4FEB-822A-8B09E10E828A}">
      <dgm:prSet/>
      <dgm:spPr/>
      <dgm:t>
        <a:bodyPr/>
        <a:lstStyle/>
        <a:p>
          <a:endParaRPr lang="en-US"/>
        </a:p>
      </dgm:t>
    </dgm:pt>
    <dgm:pt modelId="{99D942A7-1753-4882-86E9-F14CEB928600}">
      <dgm:prSet phldrT="[Text]" phldr="0" custT="1">
        <dgm:style>
          <a:lnRef idx="2">
            <a:schemeClr val="accent1">
              <a:shade val="50000"/>
            </a:schemeClr>
          </a:lnRef>
          <a:fillRef idx="1">
            <a:schemeClr val="accent1"/>
          </a:fillRef>
          <a:effectRef idx="0">
            <a:schemeClr val="accent1"/>
          </a:effectRef>
          <a:fontRef idx="minor">
            <a:schemeClr val="lt1"/>
          </a:fontRef>
        </dgm:style>
      </dgm:prSet>
      <dgm:spPr>
        <a:solidFill>
          <a:srgbClr val="848484"/>
        </a:solidFill>
        <a:ln w="19050">
          <a:solidFill>
            <a:schemeClr val="tx1">
              <a:lumMod val="85000"/>
              <a:lumOff val="15000"/>
            </a:schemeClr>
          </a:solidFill>
        </a:ln>
      </dgm:spPr>
      <dgm:t>
        <a:bodyPr spcFirstLastPara="0" vert="horz" wrap="square" lIns="78232" tIns="6985" rIns="6985" bIns="6985" numCol="1" spcCol="1270" rtlCol="0" anchor="ctr" anchorCtr="0"/>
        <a:lstStyle/>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Constructions &amp; Technical Constructions (e.g., buildings, cities)</a:t>
          </a:r>
        </a:p>
      </dgm:t>
    </dgm:pt>
    <dgm:pt modelId="{01B22E96-7517-48DD-A221-F20E72EA40DF}" type="parTrans" cxnId="{1995452C-7194-4680-B257-3F9C09700818}">
      <dgm:prSet/>
      <dgm:spPr/>
      <dgm:t>
        <a:bodyPr/>
        <a:lstStyle/>
        <a:p>
          <a:endParaRPr lang="en-US"/>
        </a:p>
      </dgm:t>
    </dgm:pt>
    <dgm:pt modelId="{9AB92143-7D93-49B1-BCAC-192E0F9C85C9}" type="sibTrans" cxnId="{1995452C-7194-4680-B257-3F9C09700818}">
      <dgm:prSet/>
      <dgm:spPr/>
      <dgm:t>
        <a:bodyPr/>
        <a:lstStyle/>
        <a:p>
          <a:endParaRPr lang="en-US"/>
        </a:p>
      </dgm:t>
    </dgm:pt>
    <dgm:pt modelId="{D7DFDF9E-E776-4A9D-A509-B6209FEEBF9F}">
      <dgm:prSet phldr="0" custT="1">
        <dgm:style>
          <a:lnRef idx="2">
            <a:schemeClr val="accent1">
              <a:shade val="50000"/>
            </a:schemeClr>
          </a:lnRef>
          <a:fillRef idx="1">
            <a:schemeClr val="accent1"/>
          </a:fillRef>
          <a:effectRef idx="0">
            <a:schemeClr val="accent1"/>
          </a:effectRef>
          <a:fontRef idx="minor">
            <a:schemeClr val="lt1"/>
          </a:fontRef>
        </dgm:style>
      </dgm:prSet>
      <dgm:spPr>
        <a:solidFill>
          <a:srgbClr val="848484"/>
        </a:solidFill>
        <a:ln w="19050">
          <a:solidFill>
            <a:schemeClr val="tx1">
              <a:lumMod val="85000"/>
              <a:lumOff val="15000"/>
            </a:schemeClr>
          </a:solidFill>
        </a:ln>
      </dgm:spPr>
      <dgm:t>
        <a:bodyPr spcFirstLastPara="0" vert="horz" wrap="square" lIns="78232" tIns="6985" rIns="6985" bIns="6985" numCol="1" spcCol="1270" rtlCol="0" anchor="ctr" anchorCtr="0"/>
        <a:lstStyle/>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Mods, plugins, texture packs, or skins</a:t>
          </a:r>
        </a:p>
      </dgm:t>
    </dgm:pt>
    <dgm:pt modelId="{F58A9D10-662B-4E3B-8AE7-E7D25ADB0CDB}" type="parTrans" cxnId="{4499D7E4-1B82-46E1-870B-AD0801E5D498}">
      <dgm:prSet/>
      <dgm:spPr/>
      <dgm:t>
        <a:bodyPr/>
        <a:lstStyle/>
        <a:p>
          <a:endParaRPr lang="de-DE"/>
        </a:p>
      </dgm:t>
    </dgm:pt>
    <dgm:pt modelId="{5E94F4AD-F049-406A-8889-35687CC482AC}" type="sibTrans" cxnId="{4499D7E4-1B82-46E1-870B-AD0801E5D498}">
      <dgm:prSet/>
      <dgm:spPr/>
      <dgm:t>
        <a:bodyPr/>
        <a:lstStyle/>
        <a:p>
          <a:endParaRPr lang="de-DE"/>
        </a:p>
      </dgm:t>
    </dgm:pt>
    <dgm:pt modelId="{5C8FB0B1-82AF-4BF9-90FD-630B662AD34B}" type="pres">
      <dgm:prSet presAssocID="{5C33E7D0-3ACA-4116-B5D0-6DBE56C83C15}" presName="linearFlow" presStyleCnt="0">
        <dgm:presLayoutVars>
          <dgm:dir/>
          <dgm:animLvl val="lvl"/>
          <dgm:resizeHandles val="exact"/>
        </dgm:presLayoutVars>
      </dgm:prSet>
      <dgm:spPr/>
    </dgm:pt>
    <dgm:pt modelId="{3B8A1676-A184-4272-B14E-66154E2B84A7}" type="pres">
      <dgm:prSet presAssocID="{E45B3E0A-DDD9-4B67-BE77-A400AC9417C8}" presName="composite" presStyleCnt="0"/>
      <dgm:spPr/>
    </dgm:pt>
    <dgm:pt modelId="{AA7D0FCC-2668-4228-A117-0ABFD02E515D}" type="pres">
      <dgm:prSet presAssocID="{E45B3E0A-DDD9-4B67-BE77-A400AC9417C8}" presName="parentText" presStyleLbl="alignNode1" presStyleIdx="0" presStyleCnt="3" custLinFactX="-26427" custLinFactNeighborX="-100000" custLinFactNeighborY="-1500">
        <dgm:presLayoutVars>
          <dgm:chMax val="1"/>
          <dgm:bulletEnabled val="1"/>
        </dgm:presLayoutVars>
      </dgm:prSet>
      <dgm:spPr/>
    </dgm:pt>
    <dgm:pt modelId="{7F51CC06-9C9F-4546-B47A-7D4F96F3C8D7}" type="pres">
      <dgm:prSet presAssocID="{E45B3E0A-DDD9-4B67-BE77-A400AC9417C8}" presName="descendantText" presStyleLbl="alignAcc1" presStyleIdx="0" presStyleCnt="3">
        <dgm:presLayoutVars>
          <dgm:bulletEnabled val="1"/>
        </dgm:presLayoutVars>
      </dgm:prSet>
      <dgm:spPr>
        <a:xfrm rot="5400000">
          <a:off x="4109213" y="-2899515"/>
          <a:ext cx="1121452" cy="6924443"/>
        </a:xfrm>
        <a:prstGeom prst="round2SameRect">
          <a:avLst/>
        </a:prstGeom>
      </dgm:spPr>
    </dgm:pt>
    <dgm:pt modelId="{417BCC7D-F513-4422-B978-E2A9D10EBB19}" type="pres">
      <dgm:prSet presAssocID="{A4EB8FA9-6DA0-47D0-9081-CBDC1622619F}" presName="sp" presStyleCnt="0"/>
      <dgm:spPr/>
    </dgm:pt>
    <dgm:pt modelId="{B3ADB7B7-25A5-4909-88D0-9932D6CFD1A6}" type="pres">
      <dgm:prSet presAssocID="{8BE2911F-119C-4318-B23C-784EADBCF41A}" presName="composite" presStyleCnt="0"/>
      <dgm:spPr/>
    </dgm:pt>
    <dgm:pt modelId="{7ADE6A12-FC9F-439C-B0D2-ADBF288A07D7}" type="pres">
      <dgm:prSet presAssocID="{8BE2911F-119C-4318-B23C-784EADBCF41A}" presName="parentText" presStyleLbl="alignNode1" presStyleIdx="1" presStyleCnt="3" custLinFactNeighborX="-55183" custLinFactNeighborY="0">
        <dgm:presLayoutVars>
          <dgm:chMax val="1"/>
          <dgm:bulletEnabled val="1"/>
        </dgm:presLayoutVars>
      </dgm:prSet>
      <dgm:spPr/>
    </dgm:pt>
    <dgm:pt modelId="{EE235BC8-DDDB-4119-A77A-F80EE1AD517E}" type="pres">
      <dgm:prSet presAssocID="{8BE2911F-119C-4318-B23C-784EADBCF41A}" presName="descendantText" presStyleLbl="alignAcc1" presStyleIdx="1" presStyleCnt="3">
        <dgm:presLayoutVars>
          <dgm:bulletEnabled val="1"/>
        </dgm:presLayoutVars>
      </dgm:prSet>
      <dgm:spPr>
        <a:xfrm rot="5400000">
          <a:off x="4109213" y="-1366974"/>
          <a:ext cx="1121452" cy="6924443"/>
        </a:xfrm>
        <a:prstGeom prst="round2SameRect">
          <a:avLst/>
        </a:prstGeom>
      </dgm:spPr>
    </dgm:pt>
    <dgm:pt modelId="{291DB87A-E71B-4904-9845-AEBDD2CC7676}" type="pres">
      <dgm:prSet presAssocID="{8D447892-C38B-40E2-AB5B-2708044CC36F}" presName="sp" presStyleCnt="0"/>
      <dgm:spPr/>
    </dgm:pt>
    <dgm:pt modelId="{3F75A582-1080-4D13-9DBA-BA9792CD2271}" type="pres">
      <dgm:prSet presAssocID="{3A027E9F-3E7C-4AF0-98D0-30386269B1F5}" presName="composite" presStyleCnt="0"/>
      <dgm:spPr/>
    </dgm:pt>
    <dgm:pt modelId="{4BF169DE-E080-4868-8DB3-679E6C2884B8}" type="pres">
      <dgm:prSet presAssocID="{3A027E9F-3E7C-4AF0-98D0-30386269B1F5}" presName="parentText" presStyleLbl="alignNode1" presStyleIdx="2" presStyleCnt="3">
        <dgm:presLayoutVars>
          <dgm:chMax val="1"/>
          <dgm:bulletEnabled val="1"/>
        </dgm:presLayoutVars>
      </dgm:prSet>
      <dgm:spPr/>
    </dgm:pt>
    <dgm:pt modelId="{A706BB8A-9256-4C33-8318-7E75F7E2F8E4}" type="pres">
      <dgm:prSet presAssocID="{3A027E9F-3E7C-4AF0-98D0-30386269B1F5}" presName="descendantText" presStyleLbl="alignAcc1" presStyleIdx="2" presStyleCnt="3">
        <dgm:presLayoutVars>
          <dgm:bulletEnabled val="1"/>
        </dgm:presLayoutVars>
      </dgm:prSet>
      <dgm:spPr>
        <a:xfrm rot="5400000">
          <a:off x="4109213" y="165565"/>
          <a:ext cx="1121452" cy="6924443"/>
        </a:xfrm>
        <a:prstGeom prst="round2SameRect">
          <a:avLst/>
        </a:prstGeom>
      </dgm:spPr>
    </dgm:pt>
  </dgm:ptLst>
  <dgm:cxnLst>
    <dgm:cxn modelId="{BCA84B03-2184-4FEB-822A-8B09E10E828A}" srcId="{3A027E9F-3E7C-4AF0-98D0-30386269B1F5}" destId="{77C9946F-56BD-41DA-A686-D7186102C808}" srcOrd="0" destOrd="0" parTransId="{C9E83DC6-A890-4BCB-9F52-A8101E5EAB22}" sibTransId="{F915EBE3-9DC8-4B67-8E34-34697907A2F3}"/>
    <dgm:cxn modelId="{DF630B08-19E2-4772-81F0-38FFFFA08838}" type="presOf" srcId="{8BE2911F-119C-4318-B23C-784EADBCF41A}" destId="{7ADE6A12-FC9F-439C-B0D2-ADBF288A07D7}" srcOrd="0" destOrd="0" presId="urn:microsoft.com/office/officeart/2005/8/layout/chevron2"/>
    <dgm:cxn modelId="{A1CEA925-54D0-400C-A436-C13531D015F5}" type="presOf" srcId="{3A027E9F-3E7C-4AF0-98D0-30386269B1F5}" destId="{4BF169DE-E080-4868-8DB3-679E6C2884B8}" srcOrd="0" destOrd="0" presId="urn:microsoft.com/office/officeart/2005/8/layout/chevron2"/>
    <dgm:cxn modelId="{1995452C-7194-4680-B257-3F9C09700818}" srcId="{3A027E9F-3E7C-4AF0-98D0-30386269B1F5}" destId="{99D942A7-1753-4882-86E9-F14CEB928600}" srcOrd="1" destOrd="0" parTransId="{01B22E96-7517-48DD-A221-F20E72EA40DF}" sibTransId="{9AB92143-7D93-49B1-BCAC-192E0F9C85C9}"/>
    <dgm:cxn modelId="{4763C341-4011-4FEA-B77C-EDE1B871B1F0}" type="presOf" srcId="{E98A0D55-DFE5-4E1B-B23F-FF5041105DDE}" destId="{7F51CC06-9C9F-4546-B47A-7D4F96F3C8D7}" srcOrd="0" destOrd="0" presId="urn:microsoft.com/office/officeart/2005/8/layout/chevron2"/>
    <dgm:cxn modelId="{4DD62E57-3AF8-4693-8B9E-22E411F0D7C3}" srcId="{5C33E7D0-3ACA-4116-B5D0-6DBE56C83C15}" destId="{E45B3E0A-DDD9-4B67-BE77-A400AC9417C8}" srcOrd="0" destOrd="0" parTransId="{6C0F139D-4DA5-4B7A-95B9-4DAF6A93247E}" sibTransId="{A4EB8FA9-6DA0-47D0-9081-CBDC1622619F}"/>
    <dgm:cxn modelId="{1765B05A-A448-4157-852A-31D08CF7ECBD}" type="presOf" srcId="{16A33F04-D096-42B7-B180-77B857520697}" destId="{EE235BC8-DDDB-4119-A77A-F80EE1AD517E}" srcOrd="0" destOrd="1" presId="urn:microsoft.com/office/officeart/2005/8/layout/chevron2"/>
    <dgm:cxn modelId="{EF74165B-487E-4889-9455-3A239D2AC1EE}" type="presOf" srcId="{E9F7D867-FE71-45DB-8820-6B0518A9A426}" destId="{7F51CC06-9C9F-4546-B47A-7D4F96F3C8D7}" srcOrd="0" destOrd="1" presId="urn:microsoft.com/office/officeart/2005/8/layout/chevron2"/>
    <dgm:cxn modelId="{AA2D237A-78E4-4397-880E-D4DB36345D0F}" srcId="{E45B3E0A-DDD9-4B67-BE77-A400AC9417C8}" destId="{E9F7D867-FE71-45DB-8820-6B0518A9A426}" srcOrd="1" destOrd="0" parTransId="{2E94E1C3-FF64-42DE-B93A-B471236619D3}" sibTransId="{2BD71E1B-4D10-4660-8661-20EB55EED5BC}"/>
    <dgm:cxn modelId="{FFEC3E82-6539-4328-8E99-79A3940FDBA4}" type="presOf" srcId="{E45B3E0A-DDD9-4B67-BE77-A400AC9417C8}" destId="{AA7D0FCC-2668-4228-A117-0ABFD02E515D}" srcOrd="0" destOrd="0" presId="urn:microsoft.com/office/officeart/2005/8/layout/chevron2"/>
    <dgm:cxn modelId="{B5B82195-CAED-4004-B152-2D8E8ED2028D}" srcId="{E45B3E0A-DDD9-4B67-BE77-A400AC9417C8}" destId="{E98A0D55-DFE5-4E1B-B23F-FF5041105DDE}" srcOrd="0" destOrd="0" parTransId="{0001D377-DD69-4055-A5EF-A5FF05A443EC}" sibTransId="{6B5D77DE-AFCD-48A1-B8D5-2D79871367FD}"/>
    <dgm:cxn modelId="{2FAA1E99-E613-48F9-A191-8CD0AC0FB4C4}" type="presOf" srcId="{77C9946F-56BD-41DA-A686-D7186102C808}" destId="{A706BB8A-9256-4C33-8318-7E75F7E2F8E4}" srcOrd="0" destOrd="0" presId="urn:microsoft.com/office/officeart/2005/8/layout/chevron2"/>
    <dgm:cxn modelId="{80E16EB0-CC65-4B1A-A474-7E4D99E5B77A}" type="presOf" srcId="{99D942A7-1753-4882-86E9-F14CEB928600}" destId="{A706BB8A-9256-4C33-8318-7E75F7E2F8E4}" srcOrd="0" destOrd="1" presId="urn:microsoft.com/office/officeart/2005/8/layout/chevron2"/>
    <dgm:cxn modelId="{915504B6-ED4E-4E43-8CBC-18957D4B691E}" type="presOf" srcId="{5C33E7D0-3ACA-4116-B5D0-6DBE56C83C15}" destId="{5C8FB0B1-82AF-4BF9-90FD-630B662AD34B}" srcOrd="0" destOrd="0" presId="urn:microsoft.com/office/officeart/2005/8/layout/chevron2"/>
    <dgm:cxn modelId="{EFF79ABB-CADE-4917-AF4B-6E3D2BAE25D2}" type="presOf" srcId="{D7DFDF9E-E776-4A9D-A509-B6209FEEBF9F}" destId="{A706BB8A-9256-4C33-8318-7E75F7E2F8E4}" srcOrd="0" destOrd="2" presId="urn:microsoft.com/office/officeart/2005/8/layout/chevron2"/>
    <dgm:cxn modelId="{3E1537CE-3ECB-4674-8019-9CC2B2003920}" type="presOf" srcId="{092EB75A-CD80-4653-84DE-82E75DF92542}" destId="{EE235BC8-DDDB-4119-A77A-F80EE1AD517E}" srcOrd="0" destOrd="0" presId="urn:microsoft.com/office/officeart/2005/8/layout/chevron2"/>
    <dgm:cxn modelId="{120588D8-9A65-4ABD-AB9B-565CAF239CFC}" srcId="{5C33E7D0-3ACA-4116-B5D0-6DBE56C83C15}" destId="{8BE2911F-119C-4318-B23C-784EADBCF41A}" srcOrd="1" destOrd="0" parTransId="{6E5953DF-9173-49C9-A930-C1B08DBB565B}" sibTransId="{8D447892-C38B-40E2-AB5B-2708044CC36F}"/>
    <dgm:cxn modelId="{2E3704E3-4605-4B4C-833A-4081895E621E}" srcId="{5C33E7D0-3ACA-4116-B5D0-6DBE56C83C15}" destId="{3A027E9F-3E7C-4AF0-98D0-30386269B1F5}" srcOrd="2" destOrd="0" parTransId="{BFA6C4CF-5EE8-48FE-9F2A-600F6688BB7C}" sibTransId="{ECEF6788-F20A-4775-9BBE-CA1CDDEAACB4}"/>
    <dgm:cxn modelId="{4499D7E4-1B82-46E1-870B-AD0801E5D498}" srcId="{3A027E9F-3E7C-4AF0-98D0-30386269B1F5}" destId="{D7DFDF9E-E776-4A9D-A509-B6209FEEBF9F}" srcOrd="2" destOrd="0" parTransId="{F58A9D10-662B-4E3B-8AE7-E7D25ADB0CDB}" sibTransId="{5E94F4AD-F049-406A-8889-35687CC482AC}"/>
    <dgm:cxn modelId="{CB6B48F1-F23F-4A21-82C1-E2FF43769E56}" srcId="{8BE2911F-119C-4318-B23C-784EADBCF41A}" destId="{092EB75A-CD80-4653-84DE-82E75DF92542}" srcOrd="0" destOrd="0" parTransId="{B1607A0E-7FB6-4C10-8360-40E48EA2CE11}" sibTransId="{E37B5446-3D7F-42E0-8415-B9DDFE58017E}"/>
    <dgm:cxn modelId="{54FD05FC-302C-4972-A5A3-5BBAEE40212F}" srcId="{8BE2911F-119C-4318-B23C-784EADBCF41A}" destId="{16A33F04-D096-42B7-B180-77B857520697}" srcOrd="1" destOrd="0" parTransId="{94176CFF-5104-4075-AF26-FF4890E8D696}" sibTransId="{F8CB1C60-54DF-4A37-897B-ECDD0C3D804B}"/>
    <dgm:cxn modelId="{98F12F30-4195-4554-AC3C-1980B152CF98}" type="presParOf" srcId="{5C8FB0B1-82AF-4BF9-90FD-630B662AD34B}" destId="{3B8A1676-A184-4272-B14E-66154E2B84A7}" srcOrd="0" destOrd="0" presId="urn:microsoft.com/office/officeart/2005/8/layout/chevron2"/>
    <dgm:cxn modelId="{94EFE040-DEF1-4EBD-B022-577A3A253F71}" type="presParOf" srcId="{3B8A1676-A184-4272-B14E-66154E2B84A7}" destId="{AA7D0FCC-2668-4228-A117-0ABFD02E515D}" srcOrd="0" destOrd="0" presId="urn:microsoft.com/office/officeart/2005/8/layout/chevron2"/>
    <dgm:cxn modelId="{8296F384-BF07-49C1-8630-81CF4EFB95D3}" type="presParOf" srcId="{3B8A1676-A184-4272-B14E-66154E2B84A7}" destId="{7F51CC06-9C9F-4546-B47A-7D4F96F3C8D7}" srcOrd="1" destOrd="0" presId="urn:microsoft.com/office/officeart/2005/8/layout/chevron2"/>
    <dgm:cxn modelId="{58D1E545-7630-43BF-AA20-9CD8336855C9}" type="presParOf" srcId="{5C8FB0B1-82AF-4BF9-90FD-630B662AD34B}" destId="{417BCC7D-F513-4422-B978-E2A9D10EBB19}" srcOrd="1" destOrd="0" presId="urn:microsoft.com/office/officeart/2005/8/layout/chevron2"/>
    <dgm:cxn modelId="{1EA1B9BD-2310-49DB-A94F-D79F7D695FEF}" type="presParOf" srcId="{5C8FB0B1-82AF-4BF9-90FD-630B662AD34B}" destId="{B3ADB7B7-25A5-4909-88D0-9932D6CFD1A6}" srcOrd="2" destOrd="0" presId="urn:microsoft.com/office/officeart/2005/8/layout/chevron2"/>
    <dgm:cxn modelId="{7397ADE0-BBA0-466B-88D0-D503E310B9C5}" type="presParOf" srcId="{B3ADB7B7-25A5-4909-88D0-9932D6CFD1A6}" destId="{7ADE6A12-FC9F-439C-B0D2-ADBF288A07D7}" srcOrd="0" destOrd="0" presId="urn:microsoft.com/office/officeart/2005/8/layout/chevron2"/>
    <dgm:cxn modelId="{4CD6DEC6-7059-4BCF-A6EC-AC69B845F17B}" type="presParOf" srcId="{B3ADB7B7-25A5-4909-88D0-9932D6CFD1A6}" destId="{EE235BC8-DDDB-4119-A77A-F80EE1AD517E}" srcOrd="1" destOrd="0" presId="urn:microsoft.com/office/officeart/2005/8/layout/chevron2"/>
    <dgm:cxn modelId="{A6ABDBD3-6CF8-459B-A4A8-694123B0B580}" type="presParOf" srcId="{5C8FB0B1-82AF-4BF9-90FD-630B662AD34B}" destId="{291DB87A-E71B-4904-9845-AEBDD2CC7676}" srcOrd="3" destOrd="0" presId="urn:microsoft.com/office/officeart/2005/8/layout/chevron2"/>
    <dgm:cxn modelId="{DDA5B45F-8040-44C1-9ACA-A99BA4455402}" type="presParOf" srcId="{5C8FB0B1-82AF-4BF9-90FD-630B662AD34B}" destId="{3F75A582-1080-4D13-9DBA-BA9792CD2271}" srcOrd="4" destOrd="0" presId="urn:microsoft.com/office/officeart/2005/8/layout/chevron2"/>
    <dgm:cxn modelId="{010716B2-A503-4BC2-BB66-2CDE750FE03C}" type="presParOf" srcId="{3F75A582-1080-4D13-9DBA-BA9792CD2271}" destId="{4BF169DE-E080-4868-8DB3-679E6C2884B8}" srcOrd="0" destOrd="0" presId="urn:microsoft.com/office/officeart/2005/8/layout/chevron2"/>
    <dgm:cxn modelId="{116C7D5F-2C00-43FE-83E7-92EBF8DD925A}" type="presParOf" srcId="{3F75A582-1080-4D13-9DBA-BA9792CD2271}" destId="{A706BB8A-9256-4C33-8318-7E75F7E2F8E4}" srcOrd="1" destOrd="0" presId="urn:microsoft.com/office/officeart/2005/8/layout/chevron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7D0FCC-2668-4228-A117-0ABFD02E515D}">
      <dsp:nvSpPr>
        <dsp:cNvPr id="0" name=""/>
        <dsp:cNvSpPr/>
      </dsp:nvSpPr>
      <dsp:spPr>
        <a:xfrm rot="5400000">
          <a:off x="-258796" y="258796"/>
          <a:ext cx="1725311" cy="1207718"/>
        </a:xfrm>
        <a:prstGeom prst="chevron">
          <a:avLst/>
        </a:prstGeom>
        <a:solidFill>
          <a:schemeClr val="accent3">
            <a:hueOff val="0"/>
            <a:satOff val="0"/>
            <a:lumOff val="0"/>
            <a:alphaOff val="0"/>
          </a:schemeClr>
        </a:solidFill>
        <a:ln w="19050" cap="flat" cmpd="sng" algn="ctr">
          <a:solidFill>
            <a:schemeClr val="tx1">
              <a:lumMod val="85000"/>
              <a:lumOff val="1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a:lnSpc>
              <a:spcPct val="90000"/>
            </a:lnSpc>
            <a:spcBef>
              <a:spcPct val="0"/>
            </a:spcBef>
            <a:spcAft>
              <a:spcPct val="35000"/>
            </a:spcAft>
            <a:buNone/>
          </a:pPr>
          <a:r>
            <a:rPr lang="en-US" sz="11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Purpose</a:t>
          </a:r>
        </a:p>
      </dsp:txBody>
      <dsp:txXfrm rot="-5400000">
        <a:off x="1" y="603858"/>
        <a:ext cx="1207718" cy="517593"/>
      </dsp:txXfrm>
    </dsp:sp>
    <dsp:sp modelId="{7F51CC06-9C9F-4546-B47A-7D4F96F3C8D7}">
      <dsp:nvSpPr>
        <dsp:cNvPr id="0" name=""/>
        <dsp:cNvSpPr/>
      </dsp:nvSpPr>
      <dsp:spPr>
        <a:xfrm rot="5400000">
          <a:off x="4109213" y="-2899515"/>
          <a:ext cx="1121452" cy="6924443"/>
        </a:xfrm>
        <a:prstGeom prst="round2SameRect">
          <a:avLst/>
        </a:prstGeom>
        <a:solidFill>
          <a:srgbClr val="848484"/>
        </a:solidFill>
        <a:ln w="19050" cap="flat" cmpd="sng" algn="ctr">
          <a:solidFill>
            <a:schemeClr val="tx1">
              <a:lumMod val="85000"/>
              <a:lumOff val="15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71120" tIns="6350" rIns="6350" bIns="6350" numCol="1" spcCol="1270" rtlCol="0" anchor="ctr" anchorCtr="0">
          <a:noAutofit/>
        </a:bodyPr>
        <a:lstStyle/>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Tailor the survey to Minecraft's unique creator community</a:t>
          </a:r>
        </a:p>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Add questions to clarify what qualifies a "content creator" in Minecraft</a:t>
          </a:r>
        </a:p>
      </dsp:txBody>
      <dsp:txXfrm rot="-5400000">
        <a:off x="1207718" y="56725"/>
        <a:ext cx="6869698" cy="1011962"/>
      </dsp:txXfrm>
    </dsp:sp>
    <dsp:sp modelId="{7ADE6A12-FC9F-439C-B0D2-ADBF288A07D7}">
      <dsp:nvSpPr>
        <dsp:cNvPr id="0" name=""/>
        <dsp:cNvSpPr/>
      </dsp:nvSpPr>
      <dsp:spPr>
        <a:xfrm rot="5400000">
          <a:off x="-258796" y="1793317"/>
          <a:ext cx="1725311" cy="1207718"/>
        </a:xfrm>
        <a:prstGeom prst="chevron">
          <a:avLst/>
        </a:prstGeom>
        <a:solidFill>
          <a:schemeClr val="accent3">
            <a:hueOff val="1355300"/>
            <a:satOff val="50000"/>
            <a:lumOff val="-7353"/>
            <a:alphaOff val="0"/>
          </a:schemeClr>
        </a:solidFill>
        <a:ln w="12700" cap="flat" cmpd="sng" algn="ctr">
          <a:solidFill>
            <a:schemeClr val="tx1">
              <a:lumMod val="85000"/>
              <a:lumOff val="1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150000"/>
            </a:lnSpc>
            <a:spcBef>
              <a:spcPct val="0"/>
            </a:spcBef>
            <a:spcAft>
              <a:spcPct val="35000"/>
            </a:spcAft>
            <a:buNone/>
          </a:pPr>
          <a:r>
            <a:rPr lang="en-US" sz="11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Key Changes</a:t>
          </a:r>
        </a:p>
      </dsp:txBody>
      <dsp:txXfrm rot="-5400000">
        <a:off x="1" y="2138379"/>
        <a:ext cx="1207718" cy="517593"/>
      </dsp:txXfrm>
    </dsp:sp>
    <dsp:sp modelId="{EE235BC8-DDDB-4119-A77A-F80EE1AD517E}">
      <dsp:nvSpPr>
        <dsp:cNvPr id="0" name=""/>
        <dsp:cNvSpPr/>
      </dsp:nvSpPr>
      <dsp:spPr>
        <a:xfrm rot="5400000">
          <a:off x="4109213" y="-1366974"/>
          <a:ext cx="1121452" cy="6924443"/>
        </a:xfrm>
        <a:prstGeom prst="round2SameRect">
          <a:avLst/>
        </a:prstGeom>
        <a:solidFill>
          <a:srgbClr val="848484"/>
        </a:solidFill>
        <a:ln w="19050" cap="flat" cmpd="sng" algn="ctr">
          <a:solidFill>
            <a:schemeClr val="tx1">
              <a:lumMod val="85000"/>
              <a:lumOff val="15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78232" tIns="6985" rIns="6985" bIns="6985" numCol="1" spcCol="1270" rtlCol="0" anchor="ctr" anchorCtr="0">
          <a:noAutofit/>
        </a:bodyPr>
        <a:lstStyle/>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Platform-Specific Updates</a:t>
          </a:r>
        </a:p>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Replaced references to Roblox with Minecraft</a:t>
          </a:r>
        </a:p>
      </dsp:txBody>
      <dsp:txXfrm rot="-5400000">
        <a:off x="1207718" y="1589266"/>
        <a:ext cx="6869698" cy="1011962"/>
      </dsp:txXfrm>
    </dsp:sp>
    <dsp:sp modelId="{4BF169DE-E080-4868-8DB3-679E6C2884B8}">
      <dsp:nvSpPr>
        <dsp:cNvPr id="0" name=""/>
        <dsp:cNvSpPr/>
      </dsp:nvSpPr>
      <dsp:spPr>
        <a:xfrm rot="5400000">
          <a:off x="-258796" y="3325857"/>
          <a:ext cx="1725311" cy="1207718"/>
        </a:xfrm>
        <a:prstGeom prst="chevron">
          <a:avLst/>
        </a:prstGeom>
        <a:solidFill>
          <a:schemeClr val="accent3">
            <a:hueOff val="2710599"/>
            <a:satOff val="100000"/>
            <a:lumOff val="-14706"/>
            <a:alphaOff val="0"/>
          </a:schemeClr>
        </a:solidFill>
        <a:ln w="12700" cap="flat" cmpd="sng" algn="ctr">
          <a:solidFill>
            <a:schemeClr val="tx1">
              <a:lumMod val="85000"/>
              <a:lumOff val="1500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985" tIns="6985" rIns="6985" bIns="6985" numCol="1" spcCol="1270" anchor="ctr" anchorCtr="0">
          <a:noAutofit/>
        </a:bodyPr>
        <a:lstStyle/>
        <a:p>
          <a:pPr marL="0" lvl="0" indent="0" algn="ctr" defTabSz="488950" rtl="0">
            <a:lnSpc>
              <a:spcPct val="150000"/>
            </a:lnSpc>
            <a:spcBef>
              <a:spcPct val="0"/>
            </a:spcBef>
            <a:spcAft>
              <a:spcPct val="35000"/>
            </a:spcAft>
            <a:buNone/>
          </a:pPr>
          <a:r>
            <a:rPr lang="en-US" sz="11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Content-Specific</a:t>
          </a:r>
        </a:p>
      </dsp:txBody>
      <dsp:txXfrm rot="-5400000">
        <a:off x="1" y="3670919"/>
        <a:ext cx="1207718" cy="517593"/>
      </dsp:txXfrm>
    </dsp:sp>
    <dsp:sp modelId="{A706BB8A-9256-4C33-8318-7E75F7E2F8E4}">
      <dsp:nvSpPr>
        <dsp:cNvPr id="0" name=""/>
        <dsp:cNvSpPr/>
      </dsp:nvSpPr>
      <dsp:spPr>
        <a:xfrm rot="5400000">
          <a:off x="4109213" y="165565"/>
          <a:ext cx="1121452" cy="6924443"/>
        </a:xfrm>
        <a:prstGeom prst="round2SameRect">
          <a:avLst/>
        </a:prstGeom>
        <a:solidFill>
          <a:srgbClr val="848484"/>
        </a:solidFill>
        <a:ln w="19050" cap="flat" cmpd="sng" algn="ctr">
          <a:solidFill>
            <a:schemeClr val="tx1">
              <a:lumMod val="85000"/>
              <a:lumOff val="15000"/>
            </a:schemeClr>
          </a:solidFill>
          <a:prstDash val="solid"/>
          <a:miter lim="800000"/>
        </a:ln>
        <a:effectLst/>
      </dsp:spPr>
      <dsp:style>
        <a:lnRef idx="2">
          <a:schemeClr val="accent1">
            <a:shade val="50000"/>
          </a:schemeClr>
        </a:lnRef>
        <a:fillRef idx="1">
          <a:schemeClr val="accent1"/>
        </a:fillRef>
        <a:effectRef idx="0">
          <a:schemeClr val="accent1"/>
        </a:effectRef>
        <a:fontRef idx="minor">
          <a:schemeClr val="lt1"/>
        </a:fontRef>
      </dsp:style>
      <dsp:txBody>
        <a:bodyPr spcFirstLastPara="0" vert="horz" wrap="square" lIns="78232" tIns="6985" rIns="6985" bIns="6985" numCol="1" spcCol="1270" rtlCol="0" anchor="ctr" anchorCtr="0">
          <a:noAutofit/>
        </a:bodyPr>
        <a:lstStyle/>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Adjusted content types to reflect Minecraft's features</a:t>
          </a:r>
        </a:p>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Constructions &amp; Technical Constructions (e.g., buildings, cities)</a:t>
          </a:r>
        </a:p>
        <a:p>
          <a:pPr marL="57150" lvl="1" indent="-57150" algn="l" defTabSz="400050" rtl="0" eaLnBrk="1" latinLnBrk="0" hangingPunct="1">
            <a:lnSpc>
              <a:spcPct val="150000"/>
            </a:lnSpc>
            <a:spcBef>
              <a:spcPct val="0"/>
            </a:spcBef>
            <a:spcAft>
              <a:spcPct val="15000"/>
            </a:spcAft>
            <a:buChar char="•"/>
          </a:pPr>
          <a:r>
            <a:rPr lang="en-US" sz="1000" kern="1200">
              <a:solidFill>
                <a:prstClr val="white">
                  <a:lumMod val="85000"/>
                </a:prstClr>
              </a:solidFill>
              <a:effectLst>
                <a:outerShdw blurRad="38100" dist="38100" dir="2700000" algn="tl">
                  <a:srgbClr val="000000">
                    <a:alpha val="43137"/>
                  </a:srgbClr>
                </a:outerShdw>
              </a:effectLst>
              <a:latin typeface="Press Start 2P" panose="00000500000000000000" pitchFamily="2" charset="0"/>
              <a:ea typeface="+mn-ea"/>
              <a:cs typeface="+mn-cs"/>
            </a:rPr>
            <a:t>Mods, plugins, texture packs, or skins</a:t>
          </a:r>
        </a:p>
      </dsp:txBody>
      <dsp:txXfrm rot="-5400000">
        <a:off x="1207718" y="3121806"/>
        <a:ext cx="6869698" cy="1011962"/>
      </dsp:txXfrm>
    </dsp:sp>
  </dsp:spTree>
</dsp:drawing>
</file>

<file path=ppt/diagrams/layout1.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572313-AE35-4349-B847-DFE94D029F1C}" type="datetimeFigureOut">
              <a:rPr lang="de-DE" smtClean="0"/>
              <a:t>24.02.25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1950BF8-78EE-4CBC-AC7C-81435051AB42}" type="slidenum">
              <a:rPr lang="de-DE" smtClean="0"/>
              <a:t>‹Nr.›</a:t>
            </a:fld>
            <a:endParaRPr lang="de-DE"/>
          </a:p>
        </p:txBody>
      </p:sp>
    </p:spTree>
    <p:extLst>
      <p:ext uri="{BB962C8B-B14F-4D97-AF65-F5344CB8AC3E}">
        <p14:creationId xmlns:p14="http://schemas.microsoft.com/office/powerpoint/2010/main" val="145743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76163-676F-730C-D700-809FF60785B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38617857-8000-3A1C-5BA3-0B2E8D39C243}"/>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7861B3C9-1BBD-D3A9-FE2D-8DBCCE10247D}"/>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C643AD03-B474-2EFD-9A5F-06BBC93987D8}"/>
              </a:ext>
            </a:extLst>
          </p:cNvPr>
          <p:cNvSpPr>
            <a:spLocks noGrp="1"/>
          </p:cNvSpPr>
          <p:nvPr>
            <p:ph type="sldNum" sz="quarter" idx="5"/>
          </p:nvPr>
        </p:nvSpPr>
        <p:spPr/>
        <p:txBody>
          <a:bodyPr/>
          <a:lstStyle/>
          <a:p>
            <a:fld id="{81950BF8-78EE-4CBC-AC7C-81435051AB42}" type="slidenum">
              <a:rPr lang="de-DE" smtClean="0"/>
              <a:t>17</a:t>
            </a:fld>
            <a:endParaRPr lang="de-DE"/>
          </a:p>
        </p:txBody>
      </p:sp>
    </p:spTree>
    <p:extLst>
      <p:ext uri="{BB962C8B-B14F-4D97-AF65-F5344CB8AC3E}">
        <p14:creationId xmlns:p14="http://schemas.microsoft.com/office/powerpoint/2010/main" val="3731792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504E5A-8406-626C-0F4F-AE8ADEA845EB}"/>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B0573065-1236-A372-D5F1-52EF76D50756}"/>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48ACCCC-728B-5360-5BF5-8ABC4DBE780D}"/>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02AD834D-428E-DE81-C1BD-4D03967DB00C}"/>
              </a:ext>
            </a:extLst>
          </p:cNvPr>
          <p:cNvSpPr>
            <a:spLocks noGrp="1"/>
          </p:cNvSpPr>
          <p:nvPr>
            <p:ph type="sldNum" sz="quarter" idx="5"/>
          </p:nvPr>
        </p:nvSpPr>
        <p:spPr/>
        <p:txBody>
          <a:bodyPr/>
          <a:lstStyle/>
          <a:p>
            <a:fld id="{81950BF8-78EE-4CBC-AC7C-81435051AB42}" type="slidenum">
              <a:rPr lang="de-DE" smtClean="0"/>
              <a:t>34</a:t>
            </a:fld>
            <a:endParaRPr lang="de-DE"/>
          </a:p>
        </p:txBody>
      </p:sp>
    </p:spTree>
    <p:extLst>
      <p:ext uri="{BB962C8B-B14F-4D97-AF65-F5344CB8AC3E}">
        <p14:creationId xmlns:p14="http://schemas.microsoft.com/office/powerpoint/2010/main" val="8858140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E7A74-8D60-226B-D03C-9F4ECD48D3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3AA355-A39B-0802-96A9-379145D6707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F441200-4B49-2007-B563-488CBF4ACD14}"/>
              </a:ext>
            </a:extLst>
          </p:cNvPr>
          <p:cNvSpPr>
            <a:spLocks noGrp="1"/>
          </p:cNvSpPr>
          <p:nvPr>
            <p:ph type="body" idx="1"/>
          </p:nvPr>
        </p:nvSpPr>
        <p:spPr/>
        <p:txBody>
          <a:bodyPr/>
          <a:lstStyle/>
          <a:p>
            <a:r>
              <a:rPr lang="de-DE"/>
              <a:t>Average Time </a:t>
            </a:r>
            <a:r>
              <a:rPr lang="de-DE" err="1"/>
              <a:t>Invested</a:t>
            </a:r>
            <a:r>
              <a:rPr lang="de-DE"/>
              <a:t> Weekly (R² = 0.179)</a:t>
            </a:r>
            <a:endParaRPr lang="en-US"/>
          </a:p>
          <a:p>
            <a:pPr marL="285750" indent="-285750">
              <a:buFont typeface="Calibri,Sans-Serif"/>
              <a:buChar char="-"/>
            </a:pPr>
            <a:r>
              <a:rPr lang="en-US" i="1"/>
              <a:t>Helping </a:t>
            </a:r>
            <a:r>
              <a:rPr lang="en-US" i="1" err="1"/>
              <a:t>Behaviour</a:t>
            </a:r>
            <a:r>
              <a:rPr lang="en-US"/>
              <a:t>: Positive significant effect (</a:t>
            </a:r>
            <a:r>
              <a:rPr lang="en-US" b="1"/>
              <a:t>β = 0.233, p = 0.050</a:t>
            </a:r>
            <a:endParaRPr lang="en-US"/>
          </a:p>
          <a:p>
            <a:pPr marL="285750" indent="-285750">
              <a:buFont typeface="Calibri,Sans-Serif"/>
              <a:buChar char="-"/>
            </a:pPr>
            <a:r>
              <a:rPr lang="en-US" i="1"/>
              <a:t>Professional Advancement</a:t>
            </a:r>
            <a:r>
              <a:rPr lang="en-US"/>
              <a:t>: Positive significant effect (</a:t>
            </a:r>
            <a:r>
              <a:rPr lang="en-US" b="1"/>
              <a:t>β = 0.186, p = 0.030</a:t>
            </a:r>
            <a:r>
              <a:rPr lang="en-US"/>
              <a:t>)</a:t>
            </a:r>
          </a:p>
          <a:p>
            <a:pPr marL="285750" indent="-285750">
              <a:buFont typeface="Calibri,Sans-Serif"/>
              <a:buChar char="-"/>
            </a:pPr>
            <a:r>
              <a:rPr lang="en-US" i="1"/>
              <a:t>Actual Income</a:t>
            </a:r>
            <a:r>
              <a:rPr lang="en-US"/>
              <a:t>: Negative significant effect (</a:t>
            </a:r>
            <a:r>
              <a:rPr lang="en-US" b="1"/>
              <a:t>β = -0.143, p = 0.014</a:t>
            </a:r>
            <a:r>
              <a:rPr lang="en-US"/>
              <a:t>)</a:t>
            </a:r>
          </a:p>
          <a:p>
            <a:r>
              <a:rPr lang="en-US" b="1"/>
              <a:t>Intention to Continue Creating Content (R² = 0.484)</a:t>
            </a:r>
            <a:endParaRPr lang="en-US"/>
          </a:p>
          <a:p>
            <a:pPr marL="285750" indent="-285750">
              <a:buFont typeface="Arial,Sans-Serif"/>
              <a:buChar char="•"/>
            </a:pPr>
            <a:r>
              <a:rPr lang="en-US" i="1"/>
              <a:t>Skill Development</a:t>
            </a:r>
            <a:r>
              <a:rPr lang="en-US"/>
              <a:t>: Positive significant effect (</a:t>
            </a:r>
            <a:r>
              <a:rPr lang="en-US" b="1"/>
              <a:t>β = 0.313, p = 0.009</a:t>
            </a:r>
            <a:r>
              <a:rPr lang="en-US"/>
              <a:t>).</a:t>
            </a:r>
          </a:p>
          <a:p>
            <a:pPr marL="285750" indent="-285750">
              <a:buFont typeface="Arial,Sans-Serif"/>
              <a:buChar char="•"/>
            </a:pPr>
            <a:r>
              <a:rPr lang="en-US" i="1"/>
              <a:t>Self-Expression</a:t>
            </a:r>
            <a:r>
              <a:rPr lang="en-US"/>
              <a:t>: Positive significant effect (</a:t>
            </a:r>
            <a:r>
              <a:rPr lang="en-US" b="1"/>
              <a:t>β = 0.221, p = 0.020</a:t>
            </a:r>
            <a:r>
              <a:rPr lang="en-US"/>
              <a:t>).</a:t>
            </a:r>
          </a:p>
          <a:p>
            <a:pPr marL="285750" indent="-285750">
              <a:buFont typeface="Arial,Sans-Serif"/>
              <a:buChar char="•"/>
            </a:pPr>
            <a:r>
              <a:rPr lang="en-US" i="1"/>
              <a:t>Social Interaction (Keep Contact)</a:t>
            </a:r>
            <a:r>
              <a:rPr lang="en-US"/>
              <a:t>: Negative significant effect (</a:t>
            </a:r>
            <a:r>
              <a:rPr lang="en-US" b="1"/>
              <a:t>β = -0.156, p = 0.050</a:t>
            </a:r>
            <a:r>
              <a:rPr lang="en-US"/>
              <a:t>).</a:t>
            </a:r>
          </a:p>
          <a:p>
            <a:r>
              <a:rPr lang="en-US" b="1"/>
              <a:t>Word of Mouth (R² = 0.466)</a:t>
            </a:r>
            <a:endParaRPr lang="en-US"/>
          </a:p>
          <a:p>
            <a:pPr marL="285750" indent="-285750">
              <a:buFont typeface="Arial,Sans-Serif"/>
              <a:buChar char="•"/>
            </a:pPr>
            <a:r>
              <a:rPr lang="en-US" i="1"/>
              <a:t>Skill Development</a:t>
            </a:r>
            <a:r>
              <a:rPr lang="en-US"/>
              <a:t>: Positive significant effect (</a:t>
            </a:r>
            <a:r>
              <a:rPr lang="en-US" b="1"/>
              <a:t>β = 0.291, p = 0.014</a:t>
            </a:r>
            <a:r>
              <a:rPr lang="en-US"/>
              <a:t>).</a:t>
            </a:r>
          </a:p>
          <a:p>
            <a:pPr marL="285750" indent="-285750">
              <a:buFont typeface="Arial,Sans-Serif"/>
              <a:buChar char="•"/>
            </a:pPr>
            <a:r>
              <a:rPr lang="en-US" i="1"/>
              <a:t>Sense of Community</a:t>
            </a:r>
            <a:r>
              <a:rPr lang="en-US"/>
              <a:t>: Positive significant effect (</a:t>
            </a:r>
            <a:r>
              <a:rPr lang="en-US" b="1"/>
              <a:t>β = 0.268, p = 0.009</a:t>
            </a:r>
            <a:r>
              <a:rPr lang="en-US"/>
              <a:t>).</a:t>
            </a:r>
          </a:p>
          <a:p>
            <a:pPr marL="285750" indent="-285750">
              <a:buFont typeface="Arial,Sans-Serif"/>
              <a:buChar char="•"/>
            </a:pPr>
            <a:r>
              <a:rPr lang="en-US" i="1"/>
              <a:t>Professional Advancement</a:t>
            </a:r>
            <a:r>
              <a:rPr lang="en-US"/>
              <a:t>: Positive significant effect (</a:t>
            </a:r>
            <a:r>
              <a:rPr lang="en-US" b="1"/>
              <a:t>β = 0.227, p = 0.040</a:t>
            </a:r>
            <a:r>
              <a:rPr lang="en-US"/>
              <a:t>).</a:t>
            </a:r>
          </a:p>
          <a:p>
            <a:pPr marL="285750" indent="-285750">
              <a:buFont typeface="Arial,Sans-Serif"/>
              <a:buChar char="•"/>
            </a:pPr>
            <a:r>
              <a:rPr lang="en-US" i="1"/>
              <a:t>Escapism</a:t>
            </a:r>
            <a:r>
              <a:rPr lang="en-US"/>
              <a:t>: Negative significant effect (</a:t>
            </a:r>
            <a:r>
              <a:rPr lang="en-US" b="1"/>
              <a:t>β = -0.166, p = 0.040</a:t>
            </a:r>
            <a:r>
              <a:rPr lang="en-US"/>
              <a:t>).</a:t>
            </a:r>
            <a:endParaRPr lang="en-GB"/>
          </a:p>
        </p:txBody>
      </p:sp>
      <p:sp>
        <p:nvSpPr>
          <p:cNvPr id="4" name="Slide Number Placeholder 3">
            <a:extLst>
              <a:ext uri="{FF2B5EF4-FFF2-40B4-BE49-F238E27FC236}">
                <a16:creationId xmlns:a16="http://schemas.microsoft.com/office/drawing/2014/main" id="{1F11BD35-C367-C318-3347-4069A5B6776A}"/>
              </a:ext>
            </a:extLst>
          </p:cNvPr>
          <p:cNvSpPr>
            <a:spLocks noGrp="1"/>
          </p:cNvSpPr>
          <p:nvPr>
            <p:ph type="sldNum" sz="quarter" idx="5"/>
          </p:nvPr>
        </p:nvSpPr>
        <p:spPr/>
        <p:txBody>
          <a:bodyPr/>
          <a:lstStyle/>
          <a:p>
            <a:fld id="{81950BF8-78EE-4CBC-AC7C-81435051AB42}" type="slidenum">
              <a:rPr lang="de-DE" smtClean="0"/>
              <a:t>39</a:t>
            </a:fld>
            <a:endParaRPr lang="de-DE"/>
          </a:p>
        </p:txBody>
      </p:sp>
    </p:spTree>
    <p:extLst>
      <p:ext uri="{BB962C8B-B14F-4D97-AF65-F5344CB8AC3E}">
        <p14:creationId xmlns:p14="http://schemas.microsoft.com/office/powerpoint/2010/main" val="22662521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2DE9C8-5C28-03F0-85FF-1F33BCCEB9C7}"/>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DE8F720-FD06-F53A-29CE-C229E4DBB0AC}"/>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3715D806-D295-7B00-0BA9-F97889962F8E}"/>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8FBC8E71-E8E9-5056-45BB-1AA8D37DC0E7}"/>
              </a:ext>
            </a:extLst>
          </p:cNvPr>
          <p:cNvSpPr>
            <a:spLocks noGrp="1"/>
          </p:cNvSpPr>
          <p:nvPr>
            <p:ph type="sldNum" sz="quarter" idx="5"/>
          </p:nvPr>
        </p:nvSpPr>
        <p:spPr/>
        <p:txBody>
          <a:bodyPr/>
          <a:lstStyle/>
          <a:p>
            <a:fld id="{81950BF8-78EE-4CBC-AC7C-81435051AB42}" type="slidenum">
              <a:rPr lang="de-DE" smtClean="0"/>
              <a:t>41</a:t>
            </a:fld>
            <a:endParaRPr lang="de-DE"/>
          </a:p>
        </p:txBody>
      </p:sp>
    </p:spTree>
    <p:extLst>
      <p:ext uri="{BB962C8B-B14F-4D97-AF65-F5344CB8AC3E}">
        <p14:creationId xmlns:p14="http://schemas.microsoft.com/office/powerpoint/2010/main" val="170581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79EFEA-B68B-DB7C-0439-98B55FCC281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F00FCC47-1D68-FB02-23F9-3C2DB9D3F010}"/>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07549804-5B6D-8035-65DE-F853A43AD5E0}"/>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C6914692-8AF3-1D50-F2D4-0EEA0F7FA916}"/>
              </a:ext>
            </a:extLst>
          </p:cNvPr>
          <p:cNvSpPr>
            <a:spLocks noGrp="1"/>
          </p:cNvSpPr>
          <p:nvPr>
            <p:ph type="sldNum" sz="quarter" idx="5"/>
          </p:nvPr>
        </p:nvSpPr>
        <p:spPr/>
        <p:txBody>
          <a:bodyPr/>
          <a:lstStyle/>
          <a:p>
            <a:fld id="{81950BF8-78EE-4CBC-AC7C-81435051AB42}" type="slidenum">
              <a:rPr lang="de-DE" smtClean="0"/>
              <a:t>42</a:t>
            </a:fld>
            <a:endParaRPr lang="de-DE"/>
          </a:p>
        </p:txBody>
      </p:sp>
    </p:spTree>
    <p:extLst>
      <p:ext uri="{BB962C8B-B14F-4D97-AF65-F5344CB8AC3E}">
        <p14:creationId xmlns:p14="http://schemas.microsoft.com/office/powerpoint/2010/main" val="2820661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1950BF8-78EE-4CBC-AC7C-81435051AB42}" type="slidenum">
              <a:rPr lang="de-DE" smtClean="0"/>
              <a:t>43</a:t>
            </a:fld>
            <a:endParaRPr lang="de-DE"/>
          </a:p>
        </p:txBody>
      </p:sp>
    </p:spTree>
    <p:extLst>
      <p:ext uri="{BB962C8B-B14F-4D97-AF65-F5344CB8AC3E}">
        <p14:creationId xmlns:p14="http://schemas.microsoft.com/office/powerpoint/2010/main" val="1063928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BDD1C0-DA8D-ECF5-67AD-431D611FA0CE}"/>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72F7E70E-F09E-4923-6DF2-3E2A04866ADF}"/>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28FB1734-D3F0-E52D-2F00-BB55F5C9B723}"/>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41FB5CF4-70D6-F1AE-18E6-64DE11FC74E1}"/>
              </a:ext>
            </a:extLst>
          </p:cNvPr>
          <p:cNvSpPr>
            <a:spLocks noGrp="1"/>
          </p:cNvSpPr>
          <p:nvPr>
            <p:ph type="sldNum" sz="quarter" idx="5"/>
          </p:nvPr>
        </p:nvSpPr>
        <p:spPr/>
        <p:txBody>
          <a:bodyPr/>
          <a:lstStyle/>
          <a:p>
            <a:fld id="{81950BF8-78EE-4CBC-AC7C-81435051AB42}" type="slidenum">
              <a:rPr lang="de-DE" smtClean="0"/>
              <a:t>18</a:t>
            </a:fld>
            <a:endParaRPr lang="de-DE"/>
          </a:p>
        </p:txBody>
      </p:sp>
    </p:spTree>
    <p:extLst>
      <p:ext uri="{BB962C8B-B14F-4D97-AF65-F5344CB8AC3E}">
        <p14:creationId xmlns:p14="http://schemas.microsoft.com/office/powerpoint/2010/main" val="16495536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A77A5-6112-54A1-7328-4F6B53A769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64677E-B919-DAF3-8C64-A7B5608F74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4ECFF2-6DA1-3D03-B109-0E04E85AF3DF}"/>
              </a:ext>
            </a:extLst>
          </p:cNvPr>
          <p:cNvSpPr>
            <a:spLocks noGrp="1"/>
          </p:cNvSpPr>
          <p:nvPr>
            <p:ph type="body" idx="1"/>
          </p:nvPr>
        </p:nvSpPr>
        <p:spPr/>
        <p:txBody>
          <a:bodyPr/>
          <a:lstStyle/>
          <a:p>
            <a:endParaRPr lang="de-DE"/>
          </a:p>
        </p:txBody>
      </p:sp>
      <p:sp>
        <p:nvSpPr>
          <p:cNvPr id="4" name="Slide Number Placeholder 3">
            <a:extLst>
              <a:ext uri="{FF2B5EF4-FFF2-40B4-BE49-F238E27FC236}">
                <a16:creationId xmlns:a16="http://schemas.microsoft.com/office/drawing/2014/main" id="{EE0F6DCB-B46A-BCD6-8848-C440D423530C}"/>
              </a:ext>
            </a:extLst>
          </p:cNvPr>
          <p:cNvSpPr>
            <a:spLocks noGrp="1"/>
          </p:cNvSpPr>
          <p:nvPr>
            <p:ph type="sldNum" sz="quarter" idx="5"/>
          </p:nvPr>
        </p:nvSpPr>
        <p:spPr/>
        <p:txBody>
          <a:bodyPr/>
          <a:lstStyle/>
          <a:p>
            <a:fld id="{81950BF8-78EE-4CBC-AC7C-81435051AB42}" type="slidenum">
              <a:rPr lang="de-DE" smtClean="0"/>
              <a:t>19</a:t>
            </a:fld>
            <a:endParaRPr lang="de-DE"/>
          </a:p>
        </p:txBody>
      </p:sp>
    </p:spTree>
    <p:extLst>
      <p:ext uri="{BB962C8B-B14F-4D97-AF65-F5344CB8AC3E}">
        <p14:creationId xmlns:p14="http://schemas.microsoft.com/office/powerpoint/2010/main" val="10663884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1950BF8-78EE-4CBC-AC7C-81435051AB42}" type="slidenum">
              <a:rPr lang="de-DE" smtClean="0"/>
              <a:t>20</a:t>
            </a:fld>
            <a:endParaRPr lang="de-DE"/>
          </a:p>
        </p:txBody>
      </p:sp>
    </p:spTree>
    <p:extLst>
      <p:ext uri="{BB962C8B-B14F-4D97-AF65-F5344CB8AC3E}">
        <p14:creationId xmlns:p14="http://schemas.microsoft.com/office/powerpoint/2010/main" val="38696336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D03B07-DC01-CD8C-590E-EB399522A659}"/>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CD23AF95-A746-583A-E580-50E9C3880195}"/>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DAD768B9-898C-86CD-7ACD-DA9AA811B60C}"/>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526CE06A-37B3-E15E-7E63-2CD53BB1A2D5}"/>
              </a:ext>
            </a:extLst>
          </p:cNvPr>
          <p:cNvSpPr>
            <a:spLocks noGrp="1"/>
          </p:cNvSpPr>
          <p:nvPr>
            <p:ph type="sldNum" sz="quarter" idx="5"/>
          </p:nvPr>
        </p:nvSpPr>
        <p:spPr/>
        <p:txBody>
          <a:bodyPr/>
          <a:lstStyle/>
          <a:p>
            <a:fld id="{81950BF8-78EE-4CBC-AC7C-81435051AB42}" type="slidenum">
              <a:rPr lang="de-DE" smtClean="0"/>
              <a:t>21</a:t>
            </a:fld>
            <a:endParaRPr lang="de-DE"/>
          </a:p>
        </p:txBody>
      </p:sp>
    </p:spTree>
    <p:extLst>
      <p:ext uri="{BB962C8B-B14F-4D97-AF65-F5344CB8AC3E}">
        <p14:creationId xmlns:p14="http://schemas.microsoft.com/office/powerpoint/2010/main" val="15470818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a:p>
        </p:txBody>
      </p:sp>
      <p:sp>
        <p:nvSpPr>
          <p:cNvPr id="4" name="Slide Number Placeholder 3"/>
          <p:cNvSpPr>
            <a:spLocks noGrp="1"/>
          </p:cNvSpPr>
          <p:nvPr>
            <p:ph type="sldNum" sz="quarter" idx="5"/>
          </p:nvPr>
        </p:nvSpPr>
        <p:spPr/>
        <p:txBody>
          <a:bodyPr/>
          <a:lstStyle/>
          <a:p>
            <a:fld id="{81950BF8-78EE-4CBC-AC7C-81435051AB42}" type="slidenum">
              <a:rPr lang="de-DE" smtClean="0"/>
              <a:t>22</a:t>
            </a:fld>
            <a:endParaRPr lang="de-DE"/>
          </a:p>
        </p:txBody>
      </p:sp>
    </p:spTree>
    <p:extLst>
      <p:ext uri="{BB962C8B-B14F-4D97-AF65-F5344CB8AC3E}">
        <p14:creationId xmlns:p14="http://schemas.microsoft.com/office/powerpoint/2010/main" val="2067584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1950BF8-78EE-4CBC-AC7C-81435051AB42}" type="slidenum">
              <a:rPr lang="de-DE" smtClean="0"/>
              <a:t>23</a:t>
            </a:fld>
            <a:endParaRPr lang="de-DE"/>
          </a:p>
        </p:txBody>
      </p:sp>
    </p:spTree>
    <p:extLst>
      <p:ext uri="{BB962C8B-B14F-4D97-AF65-F5344CB8AC3E}">
        <p14:creationId xmlns:p14="http://schemas.microsoft.com/office/powerpoint/2010/main" val="3395773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a:p>
        </p:txBody>
      </p:sp>
      <p:sp>
        <p:nvSpPr>
          <p:cNvPr id="4" name="Foliennummernplatzhalter 3"/>
          <p:cNvSpPr>
            <a:spLocks noGrp="1"/>
          </p:cNvSpPr>
          <p:nvPr>
            <p:ph type="sldNum" sz="quarter" idx="5"/>
          </p:nvPr>
        </p:nvSpPr>
        <p:spPr/>
        <p:txBody>
          <a:bodyPr/>
          <a:lstStyle/>
          <a:p>
            <a:fld id="{81950BF8-78EE-4CBC-AC7C-81435051AB42}" type="slidenum">
              <a:rPr lang="de-DE" smtClean="0"/>
              <a:t>25</a:t>
            </a:fld>
            <a:endParaRPr lang="de-DE"/>
          </a:p>
        </p:txBody>
      </p:sp>
    </p:spTree>
    <p:extLst>
      <p:ext uri="{BB962C8B-B14F-4D97-AF65-F5344CB8AC3E}">
        <p14:creationId xmlns:p14="http://schemas.microsoft.com/office/powerpoint/2010/main" val="3912950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11278C-2FA4-F7B8-3941-738491ADA2E8}"/>
            </a:ext>
          </a:extLst>
        </p:cNvPr>
        <p:cNvGrpSpPr/>
        <p:nvPr/>
      </p:nvGrpSpPr>
      <p:grpSpPr>
        <a:xfrm>
          <a:off x="0" y="0"/>
          <a:ext cx="0" cy="0"/>
          <a:chOff x="0" y="0"/>
          <a:chExt cx="0" cy="0"/>
        </a:xfrm>
      </p:grpSpPr>
      <p:sp>
        <p:nvSpPr>
          <p:cNvPr id="2" name="Folienbildplatzhalter 1">
            <a:extLst>
              <a:ext uri="{FF2B5EF4-FFF2-40B4-BE49-F238E27FC236}">
                <a16:creationId xmlns:a16="http://schemas.microsoft.com/office/drawing/2014/main" id="{80BE96F7-3361-31C7-A682-561DF185389B}"/>
              </a:ext>
            </a:extLst>
          </p:cNvPr>
          <p:cNvSpPr>
            <a:spLocks noGrp="1" noRot="1" noChangeAspect="1"/>
          </p:cNvSpPr>
          <p:nvPr>
            <p:ph type="sldImg"/>
          </p:nvPr>
        </p:nvSpPr>
        <p:spPr/>
      </p:sp>
      <p:sp>
        <p:nvSpPr>
          <p:cNvPr id="3" name="Notizenplatzhalter 2">
            <a:extLst>
              <a:ext uri="{FF2B5EF4-FFF2-40B4-BE49-F238E27FC236}">
                <a16:creationId xmlns:a16="http://schemas.microsoft.com/office/drawing/2014/main" id="{C25BD5FA-2BF3-FC13-790F-130078C365AB}"/>
              </a:ext>
            </a:extLst>
          </p:cNvPr>
          <p:cNvSpPr>
            <a:spLocks noGrp="1"/>
          </p:cNvSpPr>
          <p:nvPr>
            <p:ph type="body" idx="1"/>
          </p:nvPr>
        </p:nvSpPr>
        <p:spPr/>
        <p:txBody>
          <a:bodyPr/>
          <a:lstStyle/>
          <a:p>
            <a:endParaRPr lang="de-DE"/>
          </a:p>
        </p:txBody>
      </p:sp>
      <p:sp>
        <p:nvSpPr>
          <p:cNvPr id="4" name="Foliennummernplatzhalter 3">
            <a:extLst>
              <a:ext uri="{FF2B5EF4-FFF2-40B4-BE49-F238E27FC236}">
                <a16:creationId xmlns:a16="http://schemas.microsoft.com/office/drawing/2014/main" id="{44B080F7-0893-8C8A-61E5-326075DAAECD}"/>
              </a:ext>
            </a:extLst>
          </p:cNvPr>
          <p:cNvSpPr>
            <a:spLocks noGrp="1"/>
          </p:cNvSpPr>
          <p:nvPr>
            <p:ph type="sldNum" sz="quarter" idx="5"/>
          </p:nvPr>
        </p:nvSpPr>
        <p:spPr/>
        <p:txBody>
          <a:bodyPr/>
          <a:lstStyle/>
          <a:p>
            <a:fld id="{81950BF8-78EE-4CBC-AC7C-81435051AB42}" type="slidenum">
              <a:rPr lang="de-DE" smtClean="0"/>
              <a:t>33</a:t>
            </a:fld>
            <a:endParaRPr lang="de-DE"/>
          </a:p>
        </p:txBody>
      </p:sp>
    </p:spTree>
    <p:extLst>
      <p:ext uri="{BB962C8B-B14F-4D97-AF65-F5344CB8AC3E}">
        <p14:creationId xmlns:p14="http://schemas.microsoft.com/office/powerpoint/2010/main" val="11546595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C4D5DF-C6DC-651B-1BA1-0EF1CBCE0D5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11988105-8223-98F8-69B6-D61E1AFA376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41E7D006-97A3-6C6A-7ADB-C0F48EB20109}"/>
              </a:ext>
            </a:extLst>
          </p:cNvPr>
          <p:cNvSpPr>
            <a:spLocks noGrp="1"/>
          </p:cNvSpPr>
          <p:nvPr>
            <p:ph type="dt" sz="half" idx="10"/>
          </p:nvPr>
        </p:nvSpPr>
        <p:spPr/>
        <p:txBody>
          <a:bodyPr/>
          <a:lstStyle/>
          <a:p>
            <a:fld id="{FEA7E723-07CC-476D-81B1-838F253109D5}" type="datetimeFigureOut">
              <a:rPr lang="en-IN" smtClean="0"/>
              <a:t>24/02/25</a:t>
            </a:fld>
            <a:endParaRPr lang="en-IN"/>
          </a:p>
        </p:txBody>
      </p:sp>
      <p:sp>
        <p:nvSpPr>
          <p:cNvPr id="5" name="Footer Placeholder 4">
            <a:extLst>
              <a:ext uri="{FF2B5EF4-FFF2-40B4-BE49-F238E27FC236}">
                <a16:creationId xmlns:a16="http://schemas.microsoft.com/office/drawing/2014/main" id="{9196D1C8-2B1B-1C7C-E210-067DE81477C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583F3BD-C7F0-B27D-321A-64FBE5B04A64}"/>
              </a:ext>
            </a:extLst>
          </p:cNvPr>
          <p:cNvSpPr>
            <a:spLocks noGrp="1"/>
          </p:cNvSpPr>
          <p:nvPr>
            <p:ph type="sldNum" sz="quarter" idx="12"/>
          </p:nvPr>
        </p:nvSpPr>
        <p:spPr/>
        <p:txBody>
          <a:bodyPr/>
          <a:lstStyle/>
          <a:p>
            <a:fld id="{312377F7-0936-44C9-A98B-DF0EDC76BC86}" type="slidenum">
              <a:rPr lang="en-IN" smtClean="0"/>
              <a:t>‹Nr.›</a:t>
            </a:fld>
            <a:endParaRPr lang="en-IN"/>
          </a:p>
        </p:txBody>
      </p:sp>
    </p:spTree>
    <p:extLst>
      <p:ext uri="{BB962C8B-B14F-4D97-AF65-F5344CB8AC3E}">
        <p14:creationId xmlns:p14="http://schemas.microsoft.com/office/powerpoint/2010/main" val="7026465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B509DC8D-7469-A980-08A4-25C693F585D0}"/>
              </a:ext>
            </a:extLst>
          </p:cNvPr>
          <p:cNvSpPr>
            <a:spLocks noGrp="1"/>
          </p:cNvSpPr>
          <p:nvPr>
            <p:ph type="pic" sz="quarter" idx="10"/>
          </p:nvPr>
        </p:nvSpPr>
        <p:spPr>
          <a:xfrm>
            <a:off x="473754" y="1965945"/>
            <a:ext cx="3502024" cy="3997325"/>
          </a:xfrm>
          <a:custGeom>
            <a:avLst/>
            <a:gdLst>
              <a:gd name="connsiteX0" fmla="*/ 0 w 3502024"/>
              <a:gd name="connsiteY0" fmla="*/ 0 h 3997325"/>
              <a:gd name="connsiteX1" fmla="*/ 3502024 w 3502024"/>
              <a:gd name="connsiteY1" fmla="*/ 0 h 3997325"/>
              <a:gd name="connsiteX2" fmla="*/ 3502024 w 3502024"/>
              <a:gd name="connsiteY2" fmla="*/ 3997325 h 3997325"/>
              <a:gd name="connsiteX3" fmla="*/ 0 w 3502024"/>
              <a:gd name="connsiteY3" fmla="*/ 3997325 h 3997325"/>
            </a:gdLst>
            <a:ahLst/>
            <a:cxnLst>
              <a:cxn ang="0">
                <a:pos x="connsiteX0" y="connsiteY0"/>
              </a:cxn>
              <a:cxn ang="0">
                <a:pos x="connsiteX1" y="connsiteY1"/>
              </a:cxn>
              <a:cxn ang="0">
                <a:pos x="connsiteX2" y="connsiteY2"/>
              </a:cxn>
              <a:cxn ang="0">
                <a:pos x="connsiteX3" y="connsiteY3"/>
              </a:cxn>
            </a:cxnLst>
            <a:rect l="l" t="t" r="r" b="b"/>
            <a:pathLst>
              <a:path w="3502024" h="3997325">
                <a:moveTo>
                  <a:pt x="0" y="0"/>
                </a:moveTo>
                <a:lnTo>
                  <a:pt x="3502024" y="0"/>
                </a:lnTo>
                <a:lnTo>
                  <a:pt x="3502024" y="3997325"/>
                </a:lnTo>
                <a:lnTo>
                  <a:pt x="0" y="3997325"/>
                </a:ln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400A4B36-64A0-AB73-800D-8942429EB124}"/>
              </a:ext>
            </a:extLst>
          </p:cNvPr>
          <p:cNvSpPr>
            <a:spLocks noGrp="1"/>
          </p:cNvSpPr>
          <p:nvPr>
            <p:ph type="pic" sz="quarter" idx="11"/>
          </p:nvPr>
        </p:nvSpPr>
        <p:spPr>
          <a:xfrm>
            <a:off x="4344988" y="1965945"/>
            <a:ext cx="3502024" cy="3997325"/>
          </a:xfrm>
          <a:custGeom>
            <a:avLst/>
            <a:gdLst>
              <a:gd name="connsiteX0" fmla="*/ 0 w 3502024"/>
              <a:gd name="connsiteY0" fmla="*/ 0 h 3997325"/>
              <a:gd name="connsiteX1" fmla="*/ 3502024 w 3502024"/>
              <a:gd name="connsiteY1" fmla="*/ 0 h 3997325"/>
              <a:gd name="connsiteX2" fmla="*/ 3502024 w 3502024"/>
              <a:gd name="connsiteY2" fmla="*/ 3997325 h 3997325"/>
              <a:gd name="connsiteX3" fmla="*/ 0 w 3502024"/>
              <a:gd name="connsiteY3" fmla="*/ 3997325 h 3997325"/>
            </a:gdLst>
            <a:ahLst/>
            <a:cxnLst>
              <a:cxn ang="0">
                <a:pos x="connsiteX0" y="connsiteY0"/>
              </a:cxn>
              <a:cxn ang="0">
                <a:pos x="connsiteX1" y="connsiteY1"/>
              </a:cxn>
              <a:cxn ang="0">
                <a:pos x="connsiteX2" y="connsiteY2"/>
              </a:cxn>
              <a:cxn ang="0">
                <a:pos x="connsiteX3" y="connsiteY3"/>
              </a:cxn>
            </a:cxnLst>
            <a:rect l="l" t="t" r="r" b="b"/>
            <a:pathLst>
              <a:path w="3502024" h="3997325">
                <a:moveTo>
                  <a:pt x="0" y="0"/>
                </a:moveTo>
                <a:lnTo>
                  <a:pt x="3502024" y="0"/>
                </a:lnTo>
                <a:lnTo>
                  <a:pt x="3502024" y="3997325"/>
                </a:lnTo>
                <a:lnTo>
                  <a:pt x="0" y="3997325"/>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DC3AA01C-9661-3EA8-FDB0-D69456E72CC8}"/>
              </a:ext>
            </a:extLst>
          </p:cNvPr>
          <p:cNvSpPr>
            <a:spLocks noGrp="1"/>
          </p:cNvSpPr>
          <p:nvPr>
            <p:ph type="pic" sz="quarter" idx="12"/>
          </p:nvPr>
        </p:nvSpPr>
        <p:spPr>
          <a:xfrm>
            <a:off x="8191500" y="1965945"/>
            <a:ext cx="3502024" cy="3997325"/>
          </a:xfrm>
          <a:custGeom>
            <a:avLst/>
            <a:gdLst>
              <a:gd name="connsiteX0" fmla="*/ 0 w 3502024"/>
              <a:gd name="connsiteY0" fmla="*/ 0 h 3997325"/>
              <a:gd name="connsiteX1" fmla="*/ 3502024 w 3502024"/>
              <a:gd name="connsiteY1" fmla="*/ 0 h 3997325"/>
              <a:gd name="connsiteX2" fmla="*/ 3502024 w 3502024"/>
              <a:gd name="connsiteY2" fmla="*/ 3997325 h 3997325"/>
              <a:gd name="connsiteX3" fmla="*/ 0 w 3502024"/>
              <a:gd name="connsiteY3" fmla="*/ 3997325 h 3997325"/>
            </a:gdLst>
            <a:ahLst/>
            <a:cxnLst>
              <a:cxn ang="0">
                <a:pos x="connsiteX0" y="connsiteY0"/>
              </a:cxn>
              <a:cxn ang="0">
                <a:pos x="connsiteX1" y="connsiteY1"/>
              </a:cxn>
              <a:cxn ang="0">
                <a:pos x="connsiteX2" y="connsiteY2"/>
              </a:cxn>
              <a:cxn ang="0">
                <a:pos x="connsiteX3" y="connsiteY3"/>
              </a:cxn>
            </a:cxnLst>
            <a:rect l="l" t="t" r="r" b="b"/>
            <a:pathLst>
              <a:path w="3502024" h="3997325">
                <a:moveTo>
                  <a:pt x="0" y="0"/>
                </a:moveTo>
                <a:lnTo>
                  <a:pt x="3502024" y="0"/>
                </a:lnTo>
                <a:lnTo>
                  <a:pt x="3502024" y="3997325"/>
                </a:lnTo>
                <a:lnTo>
                  <a:pt x="0" y="3997325"/>
                </a:lnTo>
                <a:close/>
              </a:path>
            </a:pathLst>
          </a:custGeom>
        </p:spPr>
        <p:txBody>
          <a:bodyPr wrap="square">
            <a:noAutofit/>
          </a:bodyPr>
          <a:lstStyle/>
          <a:p>
            <a:endParaRPr lang="en-IN"/>
          </a:p>
        </p:txBody>
      </p:sp>
    </p:spTree>
    <p:extLst>
      <p:ext uri="{BB962C8B-B14F-4D97-AF65-F5344CB8AC3E}">
        <p14:creationId xmlns:p14="http://schemas.microsoft.com/office/powerpoint/2010/main" val="19929659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9D191-7E75-3DD0-91FB-CE7FF328DB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3800462-749C-B7F2-5141-574994B05E3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1C545D74-5A8B-52BB-DD18-4CE8BC555CD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45E2EFF-0CA9-96F0-55E9-89BE93D7DF6F}"/>
              </a:ext>
            </a:extLst>
          </p:cNvPr>
          <p:cNvSpPr>
            <a:spLocks noGrp="1"/>
          </p:cNvSpPr>
          <p:nvPr>
            <p:ph type="dt" sz="half" idx="10"/>
          </p:nvPr>
        </p:nvSpPr>
        <p:spPr/>
        <p:txBody>
          <a:bodyPr/>
          <a:lstStyle/>
          <a:p>
            <a:fld id="{FEA7E723-07CC-476D-81B1-838F253109D5}" type="datetimeFigureOut">
              <a:rPr lang="en-IN" smtClean="0"/>
              <a:t>24/02/25</a:t>
            </a:fld>
            <a:endParaRPr lang="en-IN"/>
          </a:p>
        </p:txBody>
      </p:sp>
      <p:sp>
        <p:nvSpPr>
          <p:cNvPr id="6" name="Footer Placeholder 5">
            <a:extLst>
              <a:ext uri="{FF2B5EF4-FFF2-40B4-BE49-F238E27FC236}">
                <a16:creationId xmlns:a16="http://schemas.microsoft.com/office/drawing/2014/main" id="{47347799-B817-D9BA-0F72-22E64D4E7DBB}"/>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5854CC10-7D8E-AB7C-661B-57673600ED4E}"/>
              </a:ext>
            </a:extLst>
          </p:cNvPr>
          <p:cNvSpPr>
            <a:spLocks noGrp="1"/>
          </p:cNvSpPr>
          <p:nvPr>
            <p:ph type="sldNum" sz="quarter" idx="12"/>
          </p:nvPr>
        </p:nvSpPr>
        <p:spPr/>
        <p:txBody>
          <a:bodyPr/>
          <a:lstStyle/>
          <a:p>
            <a:fld id="{312377F7-0936-44C9-A98B-DF0EDC76BC86}" type="slidenum">
              <a:rPr lang="en-IN" smtClean="0"/>
              <a:t>‹Nr.›</a:t>
            </a:fld>
            <a:endParaRPr lang="en-IN"/>
          </a:p>
        </p:txBody>
      </p:sp>
    </p:spTree>
    <p:extLst>
      <p:ext uri="{BB962C8B-B14F-4D97-AF65-F5344CB8AC3E}">
        <p14:creationId xmlns:p14="http://schemas.microsoft.com/office/powerpoint/2010/main" val="30463065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97CE25-548B-140B-A924-82ED5C1CAC6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D00A98B7-3A6D-B094-7A4D-A1C48A155E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0C380219-9613-4319-5627-7FBD8AB8A12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DD1F59E-4648-3909-FDFB-DD0D1E78C89B}"/>
              </a:ext>
            </a:extLst>
          </p:cNvPr>
          <p:cNvSpPr>
            <a:spLocks noGrp="1"/>
          </p:cNvSpPr>
          <p:nvPr>
            <p:ph type="dt" sz="half" idx="10"/>
          </p:nvPr>
        </p:nvSpPr>
        <p:spPr/>
        <p:txBody>
          <a:bodyPr/>
          <a:lstStyle/>
          <a:p>
            <a:fld id="{FEA7E723-07CC-476D-81B1-838F253109D5}" type="datetimeFigureOut">
              <a:rPr lang="en-IN" smtClean="0"/>
              <a:t>24/02/25</a:t>
            </a:fld>
            <a:endParaRPr lang="en-IN"/>
          </a:p>
        </p:txBody>
      </p:sp>
      <p:sp>
        <p:nvSpPr>
          <p:cNvPr id="6" name="Footer Placeholder 5">
            <a:extLst>
              <a:ext uri="{FF2B5EF4-FFF2-40B4-BE49-F238E27FC236}">
                <a16:creationId xmlns:a16="http://schemas.microsoft.com/office/drawing/2014/main" id="{9FCBA3EC-D199-9C1F-8B54-9F1D30187796}"/>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439E0807-A7F7-BA01-2335-2D9C3203A51A}"/>
              </a:ext>
            </a:extLst>
          </p:cNvPr>
          <p:cNvSpPr>
            <a:spLocks noGrp="1"/>
          </p:cNvSpPr>
          <p:nvPr>
            <p:ph type="sldNum" sz="quarter" idx="12"/>
          </p:nvPr>
        </p:nvSpPr>
        <p:spPr/>
        <p:txBody>
          <a:bodyPr/>
          <a:lstStyle/>
          <a:p>
            <a:fld id="{312377F7-0936-44C9-A98B-DF0EDC76BC86}" type="slidenum">
              <a:rPr lang="en-IN" smtClean="0"/>
              <a:t>‹Nr.›</a:t>
            </a:fld>
            <a:endParaRPr lang="en-IN"/>
          </a:p>
        </p:txBody>
      </p:sp>
    </p:spTree>
    <p:extLst>
      <p:ext uri="{BB962C8B-B14F-4D97-AF65-F5344CB8AC3E}">
        <p14:creationId xmlns:p14="http://schemas.microsoft.com/office/powerpoint/2010/main" val="181976296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587E84-BC65-E50C-B491-DD3359198E75}"/>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0226947-0E56-E8F8-232E-6D4B9C2BBCA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E45CF57-5E58-F52E-3488-14BACB752F48}"/>
              </a:ext>
            </a:extLst>
          </p:cNvPr>
          <p:cNvSpPr>
            <a:spLocks noGrp="1"/>
          </p:cNvSpPr>
          <p:nvPr>
            <p:ph type="dt" sz="half" idx="10"/>
          </p:nvPr>
        </p:nvSpPr>
        <p:spPr/>
        <p:txBody>
          <a:bodyPr/>
          <a:lstStyle/>
          <a:p>
            <a:fld id="{FEA7E723-07CC-476D-81B1-838F253109D5}" type="datetimeFigureOut">
              <a:rPr lang="en-IN" smtClean="0"/>
              <a:t>24/02/25</a:t>
            </a:fld>
            <a:endParaRPr lang="en-IN"/>
          </a:p>
        </p:txBody>
      </p:sp>
      <p:sp>
        <p:nvSpPr>
          <p:cNvPr id="5" name="Footer Placeholder 4">
            <a:extLst>
              <a:ext uri="{FF2B5EF4-FFF2-40B4-BE49-F238E27FC236}">
                <a16:creationId xmlns:a16="http://schemas.microsoft.com/office/drawing/2014/main" id="{E570D512-AB2F-BB59-9E3F-8F58A060771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E75DB52C-7594-792C-0C34-C6C7F02B1F45}"/>
              </a:ext>
            </a:extLst>
          </p:cNvPr>
          <p:cNvSpPr>
            <a:spLocks noGrp="1"/>
          </p:cNvSpPr>
          <p:nvPr>
            <p:ph type="sldNum" sz="quarter" idx="12"/>
          </p:nvPr>
        </p:nvSpPr>
        <p:spPr/>
        <p:txBody>
          <a:bodyPr/>
          <a:lstStyle/>
          <a:p>
            <a:fld id="{312377F7-0936-44C9-A98B-DF0EDC76BC86}" type="slidenum">
              <a:rPr lang="en-IN" smtClean="0"/>
              <a:t>‹Nr.›</a:t>
            </a:fld>
            <a:endParaRPr lang="en-IN"/>
          </a:p>
        </p:txBody>
      </p:sp>
    </p:spTree>
    <p:extLst>
      <p:ext uri="{BB962C8B-B14F-4D97-AF65-F5344CB8AC3E}">
        <p14:creationId xmlns:p14="http://schemas.microsoft.com/office/powerpoint/2010/main" val="296772262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1C91057-1940-B87C-4CF4-2F73E5FD310D}"/>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116FD436-B152-F3D3-0099-CFF08AD14BB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65012D5-E533-B79E-A9DF-9E055360656E}"/>
              </a:ext>
            </a:extLst>
          </p:cNvPr>
          <p:cNvSpPr>
            <a:spLocks noGrp="1"/>
          </p:cNvSpPr>
          <p:nvPr>
            <p:ph type="dt" sz="half" idx="10"/>
          </p:nvPr>
        </p:nvSpPr>
        <p:spPr/>
        <p:txBody>
          <a:bodyPr/>
          <a:lstStyle/>
          <a:p>
            <a:fld id="{FEA7E723-07CC-476D-81B1-838F253109D5}" type="datetimeFigureOut">
              <a:rPr lang="en-IN" smtClean="0"/>
              <a:t>24/02/25</a:t>
            </a:fld>
            <a:endParaRPr lang="en-IN"/>
          </a:p>
        </p:txBody>
      </p:sp>
      <p:sp>
        <p:nvSpPr>
          <p:cNvPr id="5" name="Footer Placeholder 4">
            <a:extLst>
              <a:ext uri="{FF2B5EF4-FFF2-40B4-BE49-F238E27FC236}">
                <a16:creationId xmlns:a16="http://schemas.microsoft.com/office/drawing/2014/main" id="{C2EB3BDE-496D-038B-3F17-CCDBEE8DEAE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48E9DFB0-1874-24B0-8F96-D4B5C43F84C5}"/>
              </a:ext>
            </a:extLst>
          </p:cNvPr>
          <p:cNvSpPr>
            <a:spLocks noGrp="1"/>
          </p:cNvSpPr>
          <p:nvPr>
            <p:ph type="sldNum" sz="quarter" idx="12"/>
          </p:nvPr>
        </p:nvSpPr>
        <p:spPr/>
        <p:txBody>
          <a:bodyPr/>
          <a:lstStyle/>
          <a:p>
            <a:fld id="{312377F7-0936-44C9-A98B-DF0EDC76BC86}" type="slidenum">
              <a:rPr lang="en-IN" smtClean="0"/>
              <a:t>‹Nr.›</a:t>
            </a:fld>
            <a:endParaRPr lang="en-IN"/>
          </a:p>
        </p:txBody>
      </p:sp>
    </p:spTree>
    <p:extLst>
      <p:ext uri="{BB962C8B-B14F-4D97-AF65-F5344CB8AC3E}">
        <p14:creationId xmlns:p14="http://schemas.microsoft.com/office/powerpoint/2010/main" val="19933150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07094E-6CA7-A328-D427-450872AC294E}"/>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FE2893AE-C460-AA33-A017-6E76E39B0B1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AA6075B5-9966-CA8A-C699-4A1526274FE4}"/>
              </a:ext>
            </a:extLst>
          </p:cNvPr>
          <p:cNvSpPr>
            <a:spLocks noGrp="1"/>
          </p:cNvSpPr>
          <p:nvPr>
            <p:ph type="dt" sz="half" idx="10"/>
          </p:nvPr>
        </p:nvSpPr>
        <p:spPr/>
        <p:txBody>
          <a:bodyPr/>
          <a:lstStyle/>
          <a:p>
            <a:fld id="{FEA7E723-07CC-476D-81B1-838F253109D5}" type="datetimeFigureOut">
              <a:rPr lang="en-IN" smtClean="0"/>
              <a:t>24/02/25</a:t>
            </a:fld>
            <a:endParaRPr lang="en-IN"/>
          </a:p>
        </p:txBody>
      </p:sp>
      <p:sp>
        <p:nvSpPr>
          <p:cNvPr id="5" name="Footer Placeholder 4">
            <a:extLst>
              <a:ext uri="{FF2B5EF4-FFF2-40B4-BE49-F238E27FC236}">
                <a16:creationId xmlns:a16="http://schemas.microsoft.com/office/drawing/2014/main" id="{49DC042E-2C8E-ABB3-B0EB-966ECF35D719}"/>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A6CFA584-72B9-49DF-4045-EF9B8C49A129}"/>
              </a:ext>
            </a:extLst>
          </p:cNvPr>
          <p:cNvSpPr>
            <a:spLocks noGrp="1"/>
          </p:cNvSpPr>
          <p:nvPr>
            <p:ph type="sldNum" sz="quarter" idx="12"/>
          </p:nvPr>
        </p:nvSpPr>
        <p:spPr/>
        <p:txBody>
          <a:bodyPr/>
          <a:lstStyle/>
          <a:p>
            <a:fld id="{312377F7-0936-44C9-A98B-DF0EDC76BC86}" type="slidenum">
              <a:rPr lang="en-IN" smtClean="0"/>
              <a:t>‹Nr.›</a:t>
            </a:fld>
            <a:endParaRPr lang="en-IN"/>
          </a:p>
        </p:txBody>
      </p:sp>
    </p:spTree>
    <p:extLst>
      <p:ext uri="{BB962C8B-B14F-4D97-AF65-F5344CB8AC3E}">
        <p14:creationId xmlns:p14="http://schemas.microsoft.com/office/powerpoint/2010/main" val="24736487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003065-BF76-B647-9D9F-DD25C5C70A0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ACD533E2-2B71-9E7F-AEA8-6065D444676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7E78AE-48E0-469D-5929-728465C67270}"/>
              </a:ext>
            </a:extLst>
          </p:cNvPr>
          <p:cNvSpPr>
            <a:spLocks noGrp="1"/>
          </p:cNvSpPr>
          <p:nvPr>
            <p:ph type="dt" sz="half" idx="10"/>
          </p:nvPr>
        </p:nvSpPr>
        <p:spPr/>
        <p:txBody>
          <a:bodyPr/>
          <a:lstStyle/>
          <a:p>
            <a:fld id="{FEA7E723-07CC-476D-81B1-838F253109D5}" type="datetimeFigureOut">
              <a:rPr lang="en-IN" smtClean="0"/>
              <a:t>24/02/25</a:t>
            </a:fld>
            <a:endParaRPr lang="en-IN"/>
          </a:p>
        </p:txBody>
      </p:sp>
      <p:sp>
        <p:nvSpPr>
          <p:cNvPr id="5" name="Footer Placeholder 4">
            <a:extLst>
              <a:ext uri="{FF2B5EF4-FFF2-40B4-BE49-F238E27FC236}">
                <a16:creationId xmlns:a16="http://schemas.microsoft.com/office/drawing/2014/main" id="{3381D493-F3D6-C312-2426-7CFCA0B6C79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E57F51A-A96A-6C30-67D7-9C05C88AEEC1}"/>
              </a:ext>
            </a:extLst>
          </p:cNvPr>
          <p:cNvSpPr>
            <a:spLocks noGrp="1"/>
          </p:cNvSpPr>
          <p:nvPr>
            <p:ph type="sldNum" sz="quarter" idx="12"/>
          </p:nvPr>
        </p:nvSpPr>
        <p:spPr/>
        <p:txBody>
          <a:bodyPr/>
          <a:lstStyle/>
          <a:p>
            <a:fld id="{312377F7-0936-44C9-A98B-DF0EDC76BC86}" type="slidenum">
              <a:rPr lang="en-IN" smtClean="0"/>
              <a:t>‹Nr.›</a:t>
            </a:fld>
            <a:endParaRPr lang="en-IN"/>
          </a:p>
        </p:txBody>
      </p:sp>
    </p:spTree>
    <p:extLst>
      <p:ext uri="{BB962C8B-B14F-4D97-AF65-F5344CB8AC3E}">
        <p14:creationId xmlns:p14="http://schemas.microsoft.com/office/powerpoint/2010/main" val="3157630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C76FE6-657A-C99A-3202-E6ECC79226A2}"/>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2C5CCD7D-88C8-92E6-13DE-4C4AE039578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FAF2318C-7313-A28D-922F-BF0BFC31A8F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9F38393B-88FB-993F-209D-15CF4B9E3418}"/>
              </a:ext>
            </a:extLst>
          </p:cNvPr>
          <p:cNvSpPr>
            <a:spLocks noGrp="1"/>
          </p:cNvSpPr>
          <p:nvPr>
            <p:ph type="dt" sz="half" idx="10"/>
          </p:nvPr>
        </p:nvSpPr>
        <p:spPr/>
        <p:txBody>
          <a:bodyPr/>
          <a:lstStyle/>
          <a:p>
            <a:fld id="{FEA7E723-07CC-476D-81B1-838F253109D5}" type="datetimeFigureOut">
              <a:rPr lang="en-IN" smtClean="0"/>
              <a:t>24/02/25</a:t>
            </a:fld>
            <a:endParaRPr lang="en-IN"/>
          </a:p>
        </p:txBody>
      </p:sp>
      <p:sp>
        <p:nvSpPr>
          <p:cNvPr id="6" name="Footer Placeholder 5">
            <a:extLst>
              <a:ext uri="{FF2B5EF4-FFF2-40B4-BE49-F238E27FC236}">
                <a16:creationId xmlns:a16="http://schemas.microsoft.com/office/drawing/2014/main" id="{C3AD871D-153A-B55F-2599-F33242FBC9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BAA7A035-F021-E1C0-E9E5-D58F811BCDBF}"/>
              </a:ext>
            </a:extLst>
          </p:cNvPr>
          <p:cNvSpPr>
            <a:spLocks noGrp="1"/>
          </p:cNvSpPr>
          <p:nvPr>
            <p:ph type="sldNum" sz="quarter" idx="12"/>
          </p:nvPr>
        </p:nvSpPr>
        <p:spPr/>
        <p:txBody>
          <a:bodyPr/>
          <a:lstStyle/>
          <a:p>
            <a:fld id="{312377F7-0936-44C9-A98B-DF0EDC76BC86}" type="slidenum">
              <a:rPr lang="en-IN" smtClean="0"/>
              <a:t>‹Nr.›</a:t>
            </a:fld>
            <a:endParaRPr lang="en-IN"/>
          </a:p>
        </p:txBody>
      </p:sp>
    </p:spTree>
    <p:extLst>
      <p:ext uri="{BB962C8B-B14F-4D97-AF65-F5344CB8AC3E}">
        <p14:creationId xmlns:p14="http://schemas.microsoft.com/office/powerpoint/2010/main" val="11385746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4B1C7C-CC43-21D4-E522-EF279B7C2661}"/>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ADF4515E-37E6-094B-169A-605D11515E5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BEBBF6E-D415-83A1-9A95-F63AF817568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ADF0DFA5-73E1-014A-EABD-676D7C51847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F23124-BE64-5952-BE1F-924A30512C1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00282153-5A4F-A784-4248-406C52E7DB92}"/>
              </a:ext>
            </a:extLst>
          </p:cNvPr>
          <p:cNvSpPr>
            <a:spLocks noGrp="1"/>
          </p:cNvSpPr>
          <p:nvPr>
            <p:ph type="dt" sz="half" idx="10"/>
          </p:nvPr>
        </p:nvSpPr>
        <p:spPr/>
        <p:txBody>
          <a:bodyPr/>
          <a:lstStyle/>
          <a:p>
            <a:fld id="{FEA7E723-07CC-476D-81B1-838F253109D5}" type="datetimeFigureOut">
              <a:rPr lang="en-IN" smtClean="0"/>
              <a:t>24/02/25</a:t>
            </a:fld>
            <a:endParaRPr lang="en-IN"/>
          </a:p>
        </p:txBody>
      </p:sp>
      <p:sp>
        <p:nvSpPr>
          <p:cNvPr id="8" name="Footer Placeholder 7">
            <a:extLst>
              <a:ext uri="{FF2B5EF4-FFF2-40B4-BE49-F238E27FC236}">
                <a16:creationId xmlns:a16="http://schemas.microsoft.com/office/drawing/2014/main" id="{33D53A92-D3C6-5FCF-6CA0-FD981AB85107}"/>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D094C9EE-37ED-8938-4021-7080A46ABBC1}"/>
              </a:ext>
            </a:extLst>
          </p:cNvPr>
          <p:cNvSpPr>
            <a:spLocks noGrp="1"/>
          </p:cNvSpPr>
          <p:nvPr>
            <p:ph type="sldNum" sz="quarter" idx="12"/>
          </p:nvPr>
        </p:nvSpPr>
        <p:spPr/>
        <p:txBody>
          <a:bodyPr/>
          <a:lstStyle/>
          <a:p>
            <a:fld id="{312377F7-0936-44C9-A98B-DF0EDC76BC86}" type="slidenum">
              <a:rPr lang="en-IN" smtClean="0"/>
              <a:t>‹Nr.›</a:t>
            </a:fld>
            <a:endParaRPr lang="en-IN"/>
          </a:p>
        </p:txBody>
      </p:sp>
    </p:spTree>
    <p:extLst>
      <p:ext uri="{BB962C8B-B14F-4D97-AF65-F5344CB8AC3E}">
        <p14:creationId xmlns:p14="http://schemas.microsoft.com/office/powerpoint/2010/main" val="2562073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D05CB1-2FE1-796F-5296-34C4C970A614}"/>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37232500-3C2C-61C9-DB9D-6F0205CAD5D5}"/>
              </a:ext>
            </a:extLst>
          </p:cNvPr>
          <p:cNvSpPr>
            <a:spLocks noGrp="1"/>
          </p:cNvSpPr>
          <p:nvPr>
            <p:ph type="dt" sz="half" idx="10"/>
          </p:nvPr>
        </p:nvSpPr>
        <p:spPr/>
        <p:txBody>
          <a:bodyPr/>
          <a:lstStyle/>
          <a:p>
            <a:fld id="{FEA7E723-07CC-476D-81B1-838F253109D5}" type="datetimeFigureOut">
              <a:rPr lang="en-IN" smtClean="0"/>
              <a:t>24/02/25</a:t>
            </a:fld>
            <a:endParaRPr lang="en-IN"/>
          </a:p>
        </p:txBody>
      </p:sp>
      <p:sp>
        <p:nvSpPr>
          <p:cNvPr id="4" name="Footer Placeholder 3">
            <a:extLst>
              <a:ext uri="{FF2B5EF4-FFF2-40B4-BE49-F238E27FC236}">
                <a16:creationId xmlns:a16="http://schemas.microsoft.com/office/drawing/2014/main" id="{5701BAF7-9F9E-859A-70BB-27C9FCC2F83D}"/>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97B6986C-427D-A4EB-9967-1B2D92F1BDBA}"/>
              </a:ext>
            </a:extLst>
          </p:cNvPr>
          <p:cNvSpPr>
            <a:spLocks noGrp="1"/>
          </p:cNvSpPr>
          <p:nvPr>
            <p:ph type="sldNum" sz="quarter" idx="12"/>
          </p:nvPr>
        </p:nvSpPr>
        <p:spPr/>
        <p:txBody>
          <a:bodyPr/>
          <a:lstStyle/>
          <a:p>
            <a:fld id="{312377F7-0936-44C9-A98B-DF0EDC76BC86}" type="slidenum">
              <a:rPr lang="en-IN" smtClean="0"/>
              <a:t>‹Nr.›</a:t>
            </a:fld>
            <a:endParaRPr lang="en-IN"/>
          </a:p>
        </p:txBody>
      </p:sp>
    </p:spTree>
    <p:extLst>
      <p:ext uri="{BB962C8B-B14F-4D97-AF65-F5344CB8AC3E}">
        <p14:creationId xmlns:p14="http://schemas.microsoft.com/office/powerpoint/2010/main" val="11564280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401F0C-5B2B-82A8-3578-FA35E637438B}"/>
              </a:ext>
            </a:extLst>
          </p:cNvPr>
          <p:cNvSpPr>
            <a:spLocks noGrp="1"/>
          </p:cNvSpPr>
          <p:nvPr>
            <p:ph type="dt" sz="half" idx="10"/>
          </p:nvPr>
        </p:nvSpPr>
        <p:spPr/>
        <p:txBody>
          <a:bodyPr/>
          <a:lstStyle/>
          <a:p>
            <a:fld id="{FEA7E723-07CC-476D-81B1-838F253109D5}" type="datetimeFigureOut">
              <a:rPr lang="en-IN" smtClean="0"/>
              <a:t>24/02/25</a:t>
            </a:fld>
            <a:endParaRPr lang="en-IN"/>
          </a:p>
        </p:txBody>
      </p:sp>
      <p:sp>
        <p:nvSpPr>
          <p:cNvPr id="3" name="Footer Placeholder 2">
            <a:extLst>
              <a:ext uri="{FF2B5EF4-FFF2-40B4-BE49-F238E27FC236}">
                <a16:creationId xmlns:a16="http://schemas.microsoft.com/office/drawing/2014/main" id="{88FDE568-34FB-E1C2-6B57-14303CEA68ED}"/>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2C6FC008-2A7C-1D5A-1DBD-2ADBB6A292AD}"/>
              </a:ext>
            </a:extLst>
          </p:cNvPr>
          <p:cNvSpPr>
            <a:spLocks noGrp="1"/>
          </p:cNvSpPr>
          <p:nvPr>
            <p:ph type="sldNum" sz="quarter" idx="12"/>
          </p:nvPr>
        </p:nvSpPr>
        <p:spPr/>
        <p:txBody>
          <a:bodyPr/>
          <a:lstStyle/>
          <a:p>
            <a:fld id="{312377F7-0936-44C9-A98B-DF0EDC76BC86}" type="slidenum">
              <a:rPr lang="en-IN" smtClean="0"/>
              <a:t>‹Nr.›</a:t>
            </a:fld>
            <a:endParaRPr lang="en-IN"/>
          </a:p>
        </p:txBody>
      </p:sp>
    </p:spTree>
    <p:extLst>
      <p:ext uri="{BB962C8B-B14F-4D97-AF65-F5344CB8AC3E}">
        <p14:creationId xmlns:p14="http://schemas.microsoft.com/office/powerpoint/2010/main" val="19431354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Blank">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id="{D836652A-B45B-F26B-7422-3DAE875C67D3}"/>
              </a:ext>
            </a:extLst>
          </p:cNvPr>
          <p:cNvSpPr>
            <a:spLocks noGrp="1"/>
          </p:cNvSpPr>
          <p:nvPr>
            <p:ph type="pic" sz="quarter" idx="10"/>
          </p:nvPr>
        </p:nvSpPr>
        <p:spPr>
          <a:xfrm>
            <a:off x="2427622" y="2115403"/>
            <a:ext cx="2306472" cy="3330054"/>
          </a:xfrm>
          <a:custGeom>
            <a:avLst/>
            <a:gdLst>
              <a:gd name="connsiteX0" fmla="*/ 0 w 2306472"/>
              <a:gd name="connsiteY0" fmla="*/ 0 h 3330054"/>
              <a:gd name="connsiteX1" fmla="*/ 2306472 w 2306472"/>
              <a:gd name="connsiteY1" fmla="*/ 0 h 3330054"/>
              <a:gd name="connsiteX2" fmla="*/ 2306472 w 2306472"/>
              <a:gd name="connsiteY2" fmla="*/ 3330054 h 3330054"/>
              <a:gd name="connsiteX3" fmla="*/ 0 w 2306472"/>
              <a:gd name="connsiteY3" fmla="*/ 3330054 h 3330054"/>
            </a:gdLst>
            <a:ahLst/>
            <a:cxnLst>
              <a:cxn ang="0">
                <a:pos x="connsiteX0" y="connsiteY0"/>
              </a:cxn>
              <a:cxn ang="0">
                <a:pos x="connsiteX1" y="connsiteY1"/>
              </a:cxn>
              <a:cxn ang="0">
                <a:pos x="connsiteX2" y="connsiteY2"/>
              </a:cxn>
              <a:cxn ang="0">
                <a:pos x="connsiteX3" y="connsiteY3"/>
              </a:cxn>
            </a:cxnLst>
            <a:rect l="l" t="t" r="r" b="b"/>
            <a:pathLst>
              <a:path w="2306472" h="3330054">
                <a:moveTo>
                  <a:pt x="0" y="0"/>
                </a:moveTo>
                <a:lnTo>
                  <a:pt x="2306472" y="0"/>
                </a:lnTo>
                <a:lnTo>
                  <a:pt x="2306472" y="3330054"/>
                </a:lnTo>
                <a:lnTo>
                  <a:pt x="0" y="3330054"/>
                </a:ln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FAE10A21-23EC-62CD-BE6F-931680DC92B6}"/>
              </a:ext>
            </a:extLst>
          </p:cNvPr>
          <p:cNvSpPr>
            <a:spLocks noGrp="1"/>
          </p:cNvSpPr>
          <p:nvPr>
            <p:ph type="pic" sz="quarter" idx="11"/>
          </p:nvPr>
        </p:nvSpPr>
        <p:spPr>
          <a:xfrm>
            <a:off x="4942764" y="2115403"/>
            <a:ext cx="2306472" cy="3330054"/>
          </a:xfrm>
          <a:custGeom>
            <a:avLst/>
            <a:gdLst>
              <a:gd name="connsiteX0" fmla="*/ 0 w 2306472"/>
              <a:gd name="connsiteY0" fmla="*/ 0 h 3330054"/>
              <a:gd name="connsiteX1" fmla="*/ 2306472 w 2306472"/>
              <a:gd name="connsiteY1" fmla="*/ 0 h 3330054"/>
              <a:gd name="connsiteX2" fmla="*/ 2306472 w 2306472"/>
              <a:gd name="connsiteY2" fmla="*/ 3330054 h 3330054"/>
              <a:gd name="connsiteX3" fmla="*/ 0 w 2306472"/>
              <a:gd name="connsiteY3" fmla="*/ 3330054 h 3330054"/>
            </a:gdLst>
            <a:ahLst/>
            <a:cxnLst>
              <a:cxn ang="0">
                <a:pos x="connsiteX0" y="connsiteY0"/>
              </a:cxn>
              <a:cxn ang="0">
                <a:pos x="connsiteX1" y="connsiteY1"/>
              </a:cxn>
              <a:cxn ang="0">
                <a:pos x="connsiteX2" y="connsiteY2"/>
              </a:cxn>
              <a:cxn ang="0">
                <a:pos x="connsiteX3" y="connsiteY3"/>
              </a:cxn>
            </a:cxnLst>
            <a:rect l="l" t="t" r="r" b="b"/>
            <a:pathLst>
              <a:path w="2306472" h="3330054">
                <a:moveTo>
                  <a:pt x="0" y="0"/>
                </a:moveTo>
                <a:lnTo>
                  <a:pt x="2306472" y="0"/>
                </a:lnTo>
                <a:lnTo>
                  <a:pt x="2306472" y="3330054"/>
                </a:lnTo>
                <a:lnTo>
                  <a:pt x="0" y="3330054"/>
                </a:lnTo>
                <a:close/>
              </a:path>
            </a:pathLst>
          </a:custGeom>
        </p:spPr>
        <p:txBody>
          <a:bodyPr wrap="square">
            <a:noAutofit/>
          </a:bodyPr>
          <a:lstStyle/>
          <a:p>
            <a:endParaRPr lang="en-IN"/>
          </a:p>
        </p:txBody>
      </p:sp>
      <p:sp>
        <p:nvSpPr>
          <p:cNvPr id="16" name="Picture Placeholder 15">
            <a:extLst>
              <a:ext uri="{FF2B5EF4-FFF2-40B4-BE49-F238E27FC236}">
                <a16:creationId xmlns:a16="http://schemas.microsoft.com/office/drawing/2014/main" id="{9A9F7C28-61C5-E92E-742A-CD908D10762E}"/>
              </a:ext>
            </a:extLst>
          </p:cNvPr>
          <p:cNvSpPr>
            <a:spLocks noGrp="1"/>
          </p:cNvSpPr>
          <p:nvPr>
            <p:ph type="pic" sz="quarter" idx="12"/>
          </p:nvPr>
        </p:nvSpPr>
        <p:spPr>
          <a:xfrm>
            <a:off x="7457906" y="2115403"/>
            <a:ext cx="2306472" cy="3330054"/>
          </a:xfrm>
          <a:custGeom>
            <a:avLst/>
            <a:gdLst>
              <a:gd name="connsiteX0" fmla="*/ 0 w 2306472"/>
              <a:gd name="connsiteY0" fmla="*/ 0 h 3330054"/>
              <a:gd name="connsiteX1" fmla="*/ 2306472 w 2306472"/>
              <a:gd name="connsiteY1" fmla="*/ 0 h 3330054"/>
              <a:gd name="connsiteX2" fmla="*/ 2306472 w 2306472"/>
              <a:gd name="connsiteY2" fmla="*/ 3330054 h 3330054"/>
              <a:gd name="connsiteX3" fmla="*/ 0 w 2306472"/>
              <a:gd name="connsiteY3" fmla="*/ 3330054 h 3330054"/>
            </a:gdLst>
            <a:ahLst/>
            <a:cxnLst>
              <a:cxn ang="0">
                <a:pos x="connsiteX0" y="connsiteY0"/>
              </a:cxn>
              <a:cxn ang="0">
                <a:pos x="connsiteX1" y="connsiteY1"/>
              </a:cxn>
              <a:cxn ang="0">
                <a:pos x="connsiteX2" y="connsiteY2"/>
              </a:cxn>
              <a:cxn ang="0">
                <a:pos x="connsiteX3" y="connsiteY3"/>
              </a:cxn>
            </a:cxnLst>
            <a:rect l="l" t="t" r="r" b="b"/>
            <a:pathLst>
              <a:path w="2306472" h="3330054">
                <a:moveTo>
                  <a:pt x="0" y="0"/>
                </a:moveTo>
                <a:lnTo>
                  <a:pt x="2306472" y="0"/>
                </a:lnTo>
                <a:lnTo>
                  <a:pt x="2306472" y="3330054"/>
                </a:lnTo>
                <a:lnTo>
                  <a:pt x="0" y="3330054"/>
                </a:lnTo>
                <a:close/>
              </a:path>
            </a:pathLst>
          </a:custGeom>
        </p:spPr>
        <p:txBody>
          <a:bodyPr wrap="square">
            <a:noAutofit/>
          </a:bodyPr>
          <a:lstStyle/>
          <a:p>
            <a:endParaRPr lang="en-IN"/>
          </a:p>
        </p:txBody>
      </p:sp>
    </p:spTree>
    <p:extLst>
      <p:ext uri="{BB962C8B-B14F-4D97-AF65-F5344CB8AC3E}">
        <p14:creationId xmlns:p14="http://schemas.microsoft.com/office/powerpoint/2010/main" val="12832067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92C0878A-B95B-5B54-84E0-A95A50C5EEE1}"/>
              </a:ext>
            </a:extLst>
          </p:cNvPr>
          <p:cNvSpPr>
            <a:spLocks noGrp="1"/>
          </p:cNvSpPr>
          <p:nvPr>
            <p:ph type="pic" sz="quarter" idx="10"/>
          </p:nvPr>
        </p:nvSpPr>
        <p:spPr>
          <a:xfrm>
            <a:off x="334054" y="378445"/>
            <a:ext cx="11523892" cy="6101111"/>
          </a:xfrm>
          <a:custGeom>
            <a:avLst/>
            <a:gdLst>
              <a:gd name="connsiteX0" fmla="*/ 0 w 11523892"/>
              <a:gd name="connsiteY0" fmla="*/ 0 h 6101111"/>
              <a:gd name="connsiteX1" fmla="*/ 11523892 w 11523892"/>
              <a:gd name="connsiteY1" fmla="*/ 0 h 6101111"/>
              <a:gd name="connsiteX2" fmla="*/ 11523892 w 11523892"/>
              <a:gd name="connsiteY2" fmla="*/ 6101111 h 6101111"/>
              <a:gd name="connsiteX3" fmla="*/ 0 w 11523892"/>
              <a:gd name="connsiteY3" fmla="*/ 6101111 h 6101111"/>
            </a:gdLst>
            <a:ahLst/>
            <a:cxnLst>
              <a:cxn ang="0">
                <a:pos x="connsiteX0" y="connsiteY0"/>
              </a:cxn>
              <a:cxn ang="0">
                <a:pos x="connsiteX1" y="connsiteY1"/>
              </a:cxn>
              <a:cxn ang="0">
                <a:pos x="connsiteX2" y="connsiteY2"/>
              </a:cxn>
              <a:cxn ang="0">
                <a:pos x="connsiteX3" y="connsiteY3"/>
              </a:cxn>
            </a:cxnLst>
            <a:rect l="l" t="t" r="r" b="b"/>
            <a:pathLst>
              <a:path w="11523892" h="6101111">
                <a:moveTo>
                  <a:pt x="0" y="0"/>
                </a:moveTo>
                <a:lnTo>
                  <a:pt x="11523892" y="0"/>
                </a:lnTo>
                <a:lnTo>
                  <a:pt x="11523892" y="6101111"/>
                </a:lnTo>
                <a:lnTo>
                  <a:pt x="0" y="6101111"/>
                </a:lnTo>
                <a:close/>
              </a:path>
            </a:pathLst>
          </a:custGeom>
        </p:spPr>
        <p:txBody>
          <a:bodyPr wrap="square">
            <a:noAutofit/>
          </a:bodyPr>
          <a:lstStyle/>
          <a:p>
            <a:endParaRPr lang="en-IN"/>
          </a:p>
        </p:txBody>
      </p:sp>
    </p:spTree>
    <p:extLst>
      <p:ext uri="{BB962C8B-B14F-4D97-AF65-F5344CB8AC3E}">
        <p14:creationId xmlns:p14="http://schemas.microsoft.com/office/powerpoint/2010/main" val="28609883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6">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D95D8BB-E5E3-58A6-17FF-0404952B4EB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2CC6077-A45B-6B91-8088-60D9A29AE8A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FB59240-E85D-64F0-2366-5A392BA676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A7E723-07CC-476D-81B1-838F253109D5}" type="datetimeFigureOut">
              <a:rPr lang="en-IN" smtClean="0"/>
              <a:t>24/02/25</a:t>
            </a:fld>
            <a:endParaRPr lang="en-IN"/>
          </a:p>
        </p:txBody>
      </p:sp>
      <p:sp>
        <p:nvSpPr>
          <p:cNvPr id="5" name="Footer Placeholder 4">
            <a:extLst>
              <a:ext uri="{FF2B5EF4-FFF2-40B4-BE49-F238E27FC236}">
                <a16:creationId xmlns:a16="http://schemas.microsoft.com/office/drawing/2014/main" id="{057EDAB7-846F-7AC2-BBAC-BE0CE820CE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F226A5A1-FEAF-BB99-E338-CB4E0311A67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12377F7-0936-44C9-A98B-DF0EDC76BC86}" type="slidenum">
              <a:rPr lang="en-IN" smtClean="0"/>
              <a:t>‹Nr.›</a:t>
            </a:fld>
            <a:endParaRPr lang="en-IN"/>
          </a:p>
        </p:txBody>
      </p:sp>
    </p:spTree>
    <p:extLst>
      <p:ext uri="{BB962C8B-B14F-4D97-AF65-F5344CB8AC3E}">
        <p14:creationId xmlns:p14="http://schemas.microsoft.com/office/powerpoint/2010/main" val="3414503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62" r:id="rId8"/>
    <p:sldLayoutId id="2147483661" r:id="rId9"/>
    <p:sldLayoutId id="2147483660" r:id="rId10"/>
    <p:sldLayoutId id="2147483656" r:id="rId11"/>
    <p:sldLayoutId id="2147483657" r:id="rId12"/>
    <p:sldLayoutId id="2147483658" r:id="rId13"/>
    <p:sldLayoutId id="2147483659"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microsoft.com/office/2007/relationships/hdphoto" Target="../media/hdphoto1.wdp"/><Relationship Id="rId7" Type="http://schemas.openxmlformats.org/officeDocument/2006/relationships/slide" Target="slide35.xml"/><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2.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3" Type="http://schemas.openxmlformats.org/officeDocument/2006/relationships/image" Target="../media/image23.jpeg"/><Relationship Id="rId7" Type="http://schemas.openxmlformats.org/officeDocument/2006/relationships/image" Target="../media/image27.svg"/><Relationship Id="rId12" Type="http://schemas.openxmlformats.org/officeDocument/2006/relationships/image" Target="../media/image32.png"/><Relationship Id="rId2" Type="http://schemas.openxmlformats.org/officeDocument/2006/relationships/image" Target="../media/image16.png"/><Relationship Id="rId16" Type="http://schemas.openxmlformats.org/officeDocument/2006/relationships/image" Target="../media/image36.sv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5" Type="http://schemas.openxmlformats.org/officeDocument/2006/relationships/image" Target="../media/image35.pn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png"/><Relationship Id="rId1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38.sv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2.svg"/></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6.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48.jpeg"/><Relationship Id="rId4" Type="http://schemas.openxmlformats.org/officeDocument/2006/relationships/image" Target="../media/image47.png"/></Relationships>
</file>

<file path=ppt/slides/_rels/slide2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hemeOverride" Target="../theme/themeOverride1.xml"/></Relationships>
</file>

<file path=ppt/slides/_rels/slide3.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1.png"/><Relationship Id="rId1" Type="http://schemas.openxmlformats.org/officeDocument/2006/relationships/slideLayout" Target="../slideLayouts/slideLayout10.xml"/><Relationship Id="rId6" Type="http://schemas.microsoft.com/office/2007/relationships/hdphoto" Target="../media/hdphoto3.wdp"/><Relationship Id="rId5" Type="http://schemas.openxmlformats.org/officeDocument/2006/relationships/image" Target="../media/image13.png"/><Relationship Id="rId4" Type="http://schemas.microsoft.com/office/2007/relationships/hdphoto" Target="../media/hdphoto2.wdp"/><Relationship Id="rId9" Type="http://schemas.openxmlformats.org/officeDocument/2006/relationships/slide" Target="slide3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7.xml"/><Relationship Id="rId1" Type="http://schemas.openxmlformats.org/officeDocument/2006/relationships/themeOverride" Target="../theme/themeOverride2.xml"/></Relationships>
</file>

<file path=ppt/slides/_rels/slide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7.svg"/><Relationship Id="rId5" Type="http://schemas.openxmlformats.org/officeDocument/2006/relationships/image" Target="../media/image26.png"/><Relationship Id="rId10" Type="http://schemas.openxmlformats.org/officeDocument/2006/relationships/image" Target="../media/image50.png"/><Relationship Id="rId4" Type="http://schemas.openxmlformats.org/officeDocument/2006/relationships/image" Target="../media/image25.svg"/><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slideLayout" Target="../slideLayouts/slideLayout7.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38.xml.rels><?xml version="1.0" encoding="UTF-8" standalone="yes"?>
<Relationships xmlns="http://schemas.openxmlformats.org/package/2006/relationships"><Relationship Id="rId2" Type="http://schemas.openxmlformats.org/officeDocument/2006/relationships/image" Target="../media/image57.em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16.png"/><Relationship Id="rId1" Type="http://schemas.openxmlformats.org/officeDocument/2006/relationships/slideLayout" Target="../slideLayouts/slideLayout7.xml"/><Relationship Id="rId4" Type="http://schemas.openxmlformats.org/officeDocument/2006/relationships/image" Target="../media/image59.svg"/></Relationships>
</file>

<file path=ppt/slides/_rels/slide4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8" Type="http://schemas.openxmlformats.org/officeDocument/2006/relationships/image" Target="../media/image22.sv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Layout" Target="../slideLayouts/slideLayout7.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B7811D95-E656-112D-FC5F-CCAC5C089268}"/>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harpenSoften amount="-51000"/>
                    </a14:imgEffect>
                  </a14:imgLayer>
                </a14:imgProps>
              </a:ext>
              <a:ext uri="{28A0092B-C50C-407E-A947-70E740481C1C}">
                <a14:useLocalDpi xmlns:a14="http://schemas.microsoft.com/office/drawing/2010/main" val="0"/>
              </a:ext>
            </a:extLst>
          </a:blip>
          <a:srcRect r="210" b="-148"/>
          <a:stretch/>
        </p:blipFill>
        <p:spPr bwMode="auto">
          <a:xfrm>
            <a:off x="1" y="-176102"/>
            <a:ext cx="15854288" cy="822282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text, indoor, music, synthesizer&#10;&#10;Description automatically generated">
            <a:extLst>
              <a:ext uri="{FF2B5EF4-FFF2-40B4-BE49-F238E27FC236}">
                <a16:creationId xmlns:a16="http://schemas.microsoft.com/office/drawing/2014/main" id="{D4CA709D-F710-FFCC-4B3A-71A90FF40B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9536" y="0"/>
            <a:ext cx="5852928" cy="3292579"/>
          </a:xfrm>
          <a:prstGeom prst="rect">
            <a:avLst/>
          </a:prstGeom>
        </p:spPr>
      </p:pic>
      <p:pic>
        <p:nvPicPr>
          <p:cNvPr id="8" name="Picture 7" descr="A picture containing text, toy&#10;&#10;Description automatically generated">
            <a:extLst>
              <a:ext uri="{FF2B5EF4-FFF2-40B4-BE49-F238E27FC236}">
                <a16:creationId xmlns:a16="http://schemas.microsoft.com/office/drawing/2014/main" id="{D9CA67A9-7637-F007-AD77-DDC26CE33BB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28114" y="5381483"/>
            <a:ext cx="4963886" cy="3901106"/>
          </a:xfrm>
          <a:prstGeom prst="rect">
            <a:avLst/>
          </a:prstGeom>
          <a:effectLst>
            <a:outerShdw blurRad="419100" dist="38100" dir="2700000" algn="tl" rotWithShape="0">
              <a:prstClr val="black">
                <a:alpha val="80000"/>
              </a:prstClr>
            </a:outerShdw>
          </a:effectLst>
        </p:spPr>
      </p:pic>
      <p:pic>
        <p:nvPicPr>
          <p:cNvPr id="10" name="Picture 9">
            <a:extLst>
              <a:ext uri="{FF2B5EF4-FFF2-40B4-BE49-F238E27FC236}">
                <a16:creationId xmlns:a16="http://schemas.microsoft.com/office/drawing/2014/main" id="{132DD9CF-8D54-DE6E-DF8A-21982FBC84A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276223" y="5722555"/>
            <a:ext cx="2002519" cy="3560034"/>
          </a:xfrm>
          <a:prstGeom prst="rect">
            <a:avLst/>
          </a:prstGeom>
          <a:effectLst>
            <a:outerShdw blurRad="444500" dist="38100" dir="8100000" algn="tr" rotWithShape="0">
              <a:prstClr val="black">
                <a:alpha val="79000"/>
              </a:prstClr>
            </a:outerShdw>
          </a:effectLst>
        </p:spPr>
      </p:pic>
      <p:sp>
        <p:nvSpPr>
          <p:cNvPr id="12" name="Rectangle 11">
            <a:extLst>
              <a:ext uri="{FF2B5EF4-FFF2-40B4-BE49-F238E27FC236}">
                <a16:creationId xmlns:a16="http://schemas.microsoft.com/office/drawing/2014/main" id="{4747C56A-FD7E-2C56-9FC5-0F1D0F205E67}"/>
              </a:ext>
            </a:extLst>
          </p:cNvPr>
          <p:cNvSpPr/>
          <p:nvPr/>
        </p:nvSpPr>
        <p:spPr>
          <a:xfrm>
            <a:off x="3943350" y="2766536"/>
            <a:ext cx="430530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TextBox 12">
            <a:hlinkClick r:id="" action="ppaction://hlinkshowjump?jump=nextslide"/>
            <a:extLst>
              <a:ext uri="{FF2B5EF4-FFF2-40B4-BE49-F238E27FC236}">
                <a16:creationId xmlns:a16="http://schemas.microsoft.com/office/drawing/2014/main" id="{B6B28B00-E0BF-C0AC-BC76-E81450F2AA58}"/>
              </a:ext>
            </a:extLst>
          </p:cNvPr>
          <p:cNvSpPr txBox="1"/>
          <p:nvPr/>
        </p:nvSpPr>
        <p:spPr>
          <a:xfrm>
            <a:off x="4310896" y="2891058"/>
            <a:ext cx="3570208" cy="276999"/>
          </a:xfrm>
          <a:prstGeom prst="rect">
            <a:avLst/>
          </a:prstGeom>
          <a:noFill/>
        </p:spPr>
        <p:txBody>
          <a:bodyPr wrap="none" rtlCol="0">
            <a:spAutoFit/>
          </a:bodyPr>
          <a:lstStyle/>
          <a:p>
            <a:pPr algn="ctr"/>
            <a:r>
              <a:rPr lang="en-US" sz="120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Start the Presentation</a:t>
            </a:r>
            <a:endParaRPr lang="en-IN" sz="120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
        <p:nvSpPr>
          <p:cNvPr id="14" name="Rectangle 13">
            <a:extLst>
              <a:ext uri="{FF2B5EF4-FFF2-40B4-BE49-F238E27FC236}">
                <a16:creationId xmlns:a16="http://schemas.microsoft.com/office/drawing/2014/main" id="{13470B38-549D-3A17-D9D4-D1EF62B953EC}"/>
              </a:ext>
            </a:extLst>
          </p:cNvPr>
          <p:cNvSpPr/>
          <p:nvPr/>
        </p:nvSpPr>
        <p:spPr>
          <a:xfrm>
            <a:off x="3943350" y="3689340"/>
            <a:ext cx="198755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TextBox 14">
            <a:hlinkClick r:id="" action="ppaction://hlinkshowjump?jump=nextslide"/>
            <a:extLst>
              <a:ext uri="{FF2B5EF4-FFF2-40B4-BE49-F238E27FC236}">
                <a16:creationId xmlns:a16="http://schemas.microsoft.com/office/drawing/2014/main" id="{C9AD9EFF-AFBA-8CE8-5F2D-F30844DE8095}"/>
              </a:ext>
            </a:extLst>
          </p:cNvPr>
          <p:cNvSpPr txBox="1"/>
          <p:nvPr/>
        </p:nvSpPr>
        <p:spPr>
          <a:xfrm>
            <a:off x="4229239" y="3813862"/>
            <a:ext cx="1415772" cy="276999"/>
          </a:xfrm>
          <a:prstGeom prst="rect">
            <a:avLst/>
          </a:prstGeom>
          <a:noFill/>
        </p:spPr>
        <p:txBody>
          <a:bodyPr wrap="none" rtlCol="0">
            <a:spAutoFit/>
          </a:bodyPr>
          <a:lstStyle/>
          <a:p>
            <a:pPr algn="ctr"/>
            <a:r>
              <a:rPr lang="en-US" sz="120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Options.</a:t>
            </a:r>
            <a:endParaRPr lang="en-IN" sz="120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
        <p:nvSpPr>
          <p:cNvPr id="19" name="Rectangle 18">
            <a:extLst>
              <a:ext uri="{FF2B5EF4-FFF2-40B4-BE49-F238E27FC236}">
                <a16:creationId xmlns:a16="http://schemas.microsoft.com/office/drawing/2014/main" id="{650C5A97-AFD2-E987-3995-1B79D269BD47}"/>
              </a:ext>
            </a:extLst>
          </p:cNvPr>
          <p:cNvSpPr/>
          <p:nvPr/>
        </p:nvSpPr>
        <p:spPr>
          <a:xfrm>
            <a:off x="6261102" y="3689340"/>
            <a:ext cx="198755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TextBox 19">
            <a:hlinkClick r:id="rId7" action="ppaction://hlinksldjump"/>
            <a:extLst>
              <a:ext uri="{FF2B5EF4-FFF2-40B4-BE49-F238E27FC236}">
                <a16:creationId xmlns:a16="http://schemas.microsoft.com/office/drawing/2014/main" id="{C6AEAB13-BB21-02B9-65FD-F267D2975744}"/>
              </a:ext>
            </a:extLst>
          </p:cNvPr>
          <p:cNvSpPr txBox="1"/>
          <p:nvPr/>
        </p:nvSpPr>
        <p:spPr>
          <a:xfrm>
            <a:off x="6854768" y="3813862"/>
            <a:ext cx="800219" cy="276999"/>
          </a:xfrm>
          <a:prstGeom prst="rect">
            <a:avLst/>
          </a:prstGeom>
          <a:noFill/>
        </p:spPr>
        <p:txBody>
          <a:bodyPr wrap="none" rtlCol="0">
            <a:spAutoFit/>
          </a:bodyPr>
          <a:lstStyle/>
          <a:p>
            <a:pPr algn="ctr"/>
            <a:r>
              <a:rPr lang="en-US" sz="120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Quit</a:t>
            </a:r>
            <a:endParaRPr lang="en-IN" sz="120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pic>
        <p:nvPicPr>
          <p:cNvPr id="3" name="Picture 2" descr="A picture containing LEGO, toy&#10;&#10;Description automatically generated">
            <a:extLst>
              <a:ext uri="{FF2B5EF4-FFF2-40B4-BE49-F238E27FC236}">
                <a16:creationId xmlns:a16="http://schemas.microsoft.com/office/drawing/2014/main" id="{7EE1ECE4-1681-D4F0-C468-7BC9CD97C69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flipH="1">
            <a:off x="2339852" y="6705312"/>
            <a:ext cx="1659368" cy="1898464"/>
          </a:xfrm>
          <a:prstGeom prst="rect">
            <a:avLst/>
          </a:prstGeom>
          <a:effectLst>
            <a:outerShdw blurRad="444500" dist="38100" dir="8100000" algn="tr" rotWithShape="0">
              <a:prstClr val="black">
                <a:alpha val="79000"/>
              </a:prstClr>
            </a:outerShdw>
          </a:effectLst>
        </p:spPr>
      </p:pic>
      <p:sp>
        <p:nvSpPr>
          <p:cNvPr id="18" name="TextBox 17">
            <a:extLst>
              <a:ext uri="{FF2B5EF4-FFF2-40B4-BE49-F238E27FC236}">
                <a16:creationId xmlns:a16="http://schemas.microsoft.com/office/drawing/2014/main" id="{E9150DA6-EDB7-36EE-236A-662D8B6524C6}"/>
              </a:ext>
            </a:extLst>
          </p:cNvPr>
          <p:cNvSpPr txBox="1"/>
          <p:nvPr/>
        </p:nvSpPr>
        <p:spPr>
          <a:xfrm>
            <a:off x="5298350" y="5331465"/>
            <a:ext cx="1595310" cy="261610"/>
          </a:xfrm>
          <a:prstGeom prst="rect">
            <a:avLst/>
          </a:prstGeom>
          <a:noFill/>
        </p:spPr>
        <p:txBody>
          <a:bodyPr wrap="none" lIns="91440" tIns="45720" rIns="91440" bIns="45720" rtlCol="0" anchor="t">
            <a:spAutoFit/>
          </a:bodyPr>
          <a:lstStyle/>
          <a:p>
            <a:pPr algn="ctr"/>
            <a:r>
              <a:rPr lang="en-IN" sz="1100">
                <a:solidFill>
                  <a:schemeClr val="bg1">
                    <a:lumMod val="85000"/>
                  </a:schemeClr>
                </a:solidFill>
                <a:effectLst>
                  <a:outerShdw blurRad="50800" dist="38100" dir="2700000" algn="tl" rotWithShape="0">
                    <a:prstClr val="black">
                      <a:alpha val="40000"/>
                    </a:prstClr>
                  </a:outerShdw>
                </a:effectLst>
                <a:latin typeface="Press Start 2P"/>
              </a:rPr>
              <a:t>11.02.2024</a:t>
            </a:r>
            <a:endParaRPr lang="en-IN" sz="110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Tree>
    <p:extLst>
      <p:ext uri="{BB962C8B-B14F-4D97-AF65-F5344CB8AC3E}">
        <p14:creationId xmlns:p14="http://schemas.microsoft.com/office/powerpoint/2010/main" val="3533589089"/>
      </p:ext>
    </p:extLst>
  </p:cSld>
  <p:clrMapOvr>
    <a:masterClrMapping/>
  </p:clrMapOvr>
  <mc:AlternateContent xmlns:mc="http://schemas.openxmlformats.org/markup-compatibility/2006">
    <mc:Choice xmlns:p14="http://schemas.microsoft.com/office/powerpoint/2010/main" Requires="p14">
      <p:transition p14:dur="0" advTm="117495"/>
    </mc:Choice>
    <mc:Fallback>
      <p:transition advTm="1174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path" presetSubtype="0" accel="50000" decel="50000" fill="hold" nodeType="withEffect">
                                  <p:stCondLst>
                                    <p:cond delay="0"/>
                                  </p:stCondLst>
                                  <p:childTnLst>
                                    <p:animMotion origin="layout" path="M -2.08333E-7 -2.59259E-6 L -0.25 -2.59259E-6 " pathEditMode="relative" rAng="0" ptsTypes="AA">
                                      <p:cBhvr>
                                        <p:cTn id="6" dur="3000" fill="hold"/>
                                        <p:tgtEl>
                                          <p:spTgt spid="1026"/>
                                        </p:tgtEl>
                                        <p:attrNameLst>
                                          <p:attrName>ppt_x</p:attrName>
                                          <p:attrName>ppt_y</p:attrName>
                                        </p:attrNameLst>
                                      </p:cBhvr>
                                      <p:rCtr x="-12500" y="0"/>
                                    </p:animMotion>
                                  </p:childTnLst>
                                </p:cTn>
                              </p:par>
                              <p:par>
                                <p:cTn id="7" presetID="64" presetClass="path" presetSubtype="0" accel="50000" decel="50000" fill="hold" nodeType="withEffect">
                                  <p:stCondLst>
                                    <p:cond delay="0"/>
                                  </p:stCondLst>
                                  <p:childTnLst>
                                    <p:animMotion origin="layout" path="M -4.16667E-6 -1.48148E-6 L -4.16667E-6 -0.25 " pathEditMode="relative" rAng="0" ptsTypes="AA">
                                      <p:cBhvr>
                                        <p:cTn id="8" dur="3000" fill="hold"/>
                                        <p:tgtEl>
                                          <p:spTgt spid="8"/>
                                        </p:tgtEl>
                                        <p:attrNameLst>
                                          <p:attrName>ppt_x</p:attrName>
                                          <p:attrName>ppt_y</p:attrName>
                                        </p:attrNameLst>
                                      </p:cBhvr>
                                      <p:rCtr x="0" y="-12500"/>
                                    </p:animMotion>
                                  </p:childTnLst>
                                </p:cTn>
                              </p:par>
                              <p:par>
                                <p:cTn id="9" presetID="64" presetClass="path" presetSubtype="0" accel="50000" decel="50000" fill="hold" nodeType="withEffect">
                                  <p:stCondLst>
                                    <p:cond delay="0"/>
                                  </p:stCondLst>
                                  <p:childTnLst>
                                    <p:animMotion origin="layout" path="M 2.5E-6 -1.48148E-6 L 2.5E-6 -0.25 " pathEditMode="relative" rAng="0" ptsTypes="AA">
                                      <p:cBhvr>
                                        <p:cTn id="10" dur="3000" fill="hold"/>
                                        <p:tgtEl>
                                          <p:spTgt spid="10"/>
                                        </p:tgtEl>
                                        <p:attrNameLst>
                                          <p:attrName>ppt_x</p:attrName>
                                          <p:attrName>ppt_y</p:attrName>
                                        </p:attrNameLst>
                                      </p:cBhvr>
                                      <p:rCtr x="0" y="-12500"/>
                                    </p:animMotion>
                                  </p:childTnLst>
                                </p:cTn>
                              </p:par>
                              <p:par>
                                <p:cTn id="11" presetID="64" presetClass="path" presetSubtype="0" accel="50000" decel="50000" fill="hold" nodeType="withEffect">
                                  <p:stCondLst>
                                    <p:cond delay="0"/>
                                  </p:stCondLst>
                                  <p:childTnLst>
                                    <p:animMotion origin="layout" path="M 2.5E-6 -1.48148E-6 L 2.5E-6 -0.25 " pathEditMode="relative" rAng="0" ptsTypes="AA">
                                      <p:cBhvr>
                                        <p:cTn id="12" dur="3000" fill="hold"/>
                                        <p:tgtEl>
                                          <p:spTgt spid="3"/>
                                        </p:tgtEl>
                                        <p:attrNameLst>
                                          <p:attrName>ppt_x</p:attrName>
                                          <p:attrName>ppt_y</p:attrName>
                                        </p:attrNameLst>
                                      </p:cBhvr>
                                      <p:rCtr x="0" y="-12500"/>
                                    </p:animMotion>
                                  </p:childTnLst>
                                </p:cTn>
                              </p:par>
                            </p:childTnLst>
                          </p:cTn>
                        </p:par>
                      </p:childTnLst>
                    </p:cTn>
                  </p:par>
                </p:childTnLst>
              </p:cTn>
              <p:prevCondLst>
                <p:cond evt="onPrev" delay="0">
                  <p:tgtEl>
                    <p:sldTgt/>
                  </p:tgtEl>
                </p:cond>
              </p:prevCondLst>
              <p:nextCondLst>
                <p:cond evt="onNext" delay="0">
                  <p:tgtEl>
                    <p:sldTgt/>
                  </p:tgtEl>
                </p:cond>
              </p:nextCondLst>
            </p:seq>
            <p:seq concurrent="1" nextAc="seek">
              <p:cTn id="13" restart="whenNotActive" fill="hold" evtFilter="cancelBubble" nodeType="interactiveSeq">
                <p:stCondLst>
                  <p:cond evt="onClick" delay="0">
                    <p:tgtEl>
                      <p:spTgt spid="12"/>
                    </p:tgtEl>
                  </p:cond>
                </p:stCondLst>
                <p:endSync evt="end" delay="0">
                  <p:rtn val="all"/>
                </p:endSync>
                <p:childTnLst>
                  <p:par>
                    <p:cTn id="14" fill="hold">
                      <p:stCondLst>
                        <p:cond delay="0"/>
                      </p:stCondLst>
                      <p:childTnLst>
                        <p:par>
                          <p:cTn id="15" fill="hold">
                            <p:stCondLst>
                              <p:cond delay="0"/>
                            </p:stCondLst>
                            <p:childTnLst>
                              <p:par>
                                <p:cTn id="16" presetID="1" presetClass="emph" presetSubtype="2" fill="hold" grpId="0" nodeType="clickEffect">
                                  <p:stCondLst>
                                    <p:cond delay="0"/>
                                  </p:stCondLst>
                                  <p:childTnLst>
                                    <p:animClr clrSpc="rgb" dir="cw">
                                      <p:cBhvr>
                                        <p:cTn id="17" dur="500" fill="hold"/>
                                        <p:tgtEl>
                                          <p:spTgt spid="12"/>
                                        </p:tgtEl>
                                        <p:attrNameLst>
                                          <p:attrName>fillcolor</p:attrName>
                                        </p:attrNameLst>
                                      </p:cBhvr>
                                      <p:to>
                                        <a:srgbClr val="818FC7"/>
                                      </p:to>
                                    </p:animClr>
                                    <p:set>
                                      <p:cBhvr>
                                        <p:cTn id="18" dur="500" fill="hold"/>
                                        <p:tgtEl>
                                          <p:spTgt spid="12"/>
                                        </p:tgtEl>
                                        <p:attrNameLst>
                                          <p:attrName>fill.type</p:attrName>
                                        </p:attrNameLst>
                                      </p:cBhvr>
                                      <p:to>
                                        <p:strVal val="solid"/>
                                      </p:to>
                                    </p:set>
                                    <p:set>
                                      <p:cBhvr>
                                        <p:cTn id="19" dur="500" fill="hold"/>
                                        <p:tgtEl>
                                          <p:spTgt spid="12"/>
                                        </p:tgtEl>
                                        <p:attrNameLst>
                                          <p:attrName>fill.on</p:attrName>
                                        </p:attrNameLst>
                                      </p:cBhvr>
                                      <p:to>
                                        <p:strVal val="true"/>
                                      </p:to>
                                    </p:set>
                                  </p:childTnLst>
                                </p:cTn>
                              </p:par>
                              <p:par>
                                <p:cTn id="20" presetID="3" presetClass="emph" presetSubtype="2" fill="hold" grpId="0" nodeType="withEffect">
                                  <p:stCondLst>
                                    <p:cond delay="0"/>
                                  </p:stCondLst>
                                  <p:childTnLst>
                                    <p:animClr clrSpc="rgb" dir="cw">
                                      <p:cBhvr override="childStyle">
                                        <p:cTn id="21" dur="500" fill="hold"/>
                                        <p:tgtEl>
                                          <p:spTgt spid="13"/>
                                        </p:tgtEl>
                                        <p:attrNameLst>
                                          <p:attrName>style.color</p:attrName>
                                        </p:attrNameLst>
                                      </p:cBhvr>
                                      <p:to>
                                        <a:srgbClr val="DEE0AF"/>
                                      </p:to>
                                    </p:animClr>
                                  </p:childTnLst>
                                </p:cTn>
                              </p:par>
                            </p:childTnLst>
                          </p:cTn>
                        </p:par>
                      </p:childTnLst>
                    </p:cTn>
                  </p:par>
                </p:childTnLst>
              </p:cTn>
              <p:nextCondLst>
                <p:cond evt="onClick" delay="0">
                  <p:tgtEl>
                    <p:spTgt spid="12"/>
                  </p:tgtEl>
                </p:cond>
              </p:nextCondLst>
            </p:seq>
            <p:seq concurrent="1" nextAc="seek">
              <p:cTn id="22" restart="whenNotActive" fill="hold" evtFilter="cancelBubble" nodeType="interactiveSeq">
                <p:stCondLst>
                  <p:cond evt="onClick" delay="0">
                    <p:tgtEl>
                      <p:spTgt spid="14"/>
                    </p:tgtEl>
                  </p:cond>
                </p:stCondLst>
                <p:endSync evt="end" delay="0">
                  <p:rtn val="all"/>
                </p:endSync>
                <p:childTnLst>
                  <p:par>
                    <p:cTn id="23" fill="hold">
                      <p:stCondLst>
                        <p:cond delay="0"/>
                      </p:stCondLst>
                      <p:childTnLst>
                        <p:par>
                          <p:cTn id="24" fill="hold">
                            <p:stCondLst>
                              <p:cond delay="0"/>
                            </p:stCondLst>
                            <p:childTnLst>
                              <p:par>
                                <p:cTn id="25" presetID="1" presetClass="emph" presetSubtype="2" fill="hold" grpId="0" nodeType="clickEffect">
                                  <p:stCondLst>
                                    <p:cond delay="0"/>
                                  </p:stCondLst>
                                  <p:childTnLst>
                                    <p:animClr clrSpc="rgb" dir="cw">
                                      <p:cBhvr>
                                        <p:cTn id="26" dur="500" fill="hold"/>
                                        <p:tgtEl>
                                          <p:spTgt spid="14"/>
                                        </p:tgtEl>
                                        <p:attrNameLst>
                                          <p:attrName>fillcolor</p:attrName>
                                        </p:attrNameLst>
                                      </p:cBhvr>
                                      <p:to>
                                        <a:srgbClr val="818FC7"/>
                                      </p:to>
                                    </p:animClr>
                                    <p:set>
                                      <p:cBhvr>
                                        <p:cTn id="27" dur="500" fill="hold"/>
                                        <p:tgtEl>
                                          <p:spTgt spid="14"/>
                                        </p:tgtEl>
                                        <p:attrNameLst>
                                          <p:attrName>fill.type</p:attrName>
                                        </p:attrNameLst>
                                      </p:cBhvr>
                                      <p:to>
                                        <p:strVal val="solid"/>
                                      </p:to>
                                    </p:set>
                                    <p:set>
                                      <p:cBhvr>
                                        <p:cTn id="28" dur="500" fill="hold"/>
                                        <p:tgtEl>
                                          <p:spTgt spid="14"/>
                                        </p:tgtEl>
                                        <p:attrNameLst>
                                          <p:attrName>fill.on</p:attrName>
                                        </p:attrNameLst>
                                      </p:cBhvr>
                                      <p:to>
                                        <p:strVal val="true"/>
                                      </p:to>
                                    </p:set>
                                  </p:childTnLst>
                                </p:cTn>
                              </p:par>
                              <p:par>
                                <p:cTn id="29" presetID="3" presetClass="emph" presetSubtype="2" fill="hold" grpId="0" nodeType="withEffect">
                                  <p:stCondLst>
                                    <p:cond delay="0"/>
                                  </p:stCondLst>
                                  <p:childTnLst>
                                    <p:animClr clrSpc="rgb" dir="cw">
                                      <p:cBhvr override="childStyle">
                                        <p:cTn id="30" dur="500" fill="hold"/>
                                        <p:tgtEl>
                                          <p:spTgt spid="15"/>
                                        </p:tgtEl>
                                        <p:attrNameLst>
                                          <p:attrName>style.color</p:attrName>
                                        </p:attrNameLst>
                                      </p:cBhvr>
                                      <p:to>
                                        <a:srgbClr val="DEE0AF"/>
                                      </p:to>
                                    </p:animClr>
                                  </p:childTnLst>
                                </p:cTn>
                              </p:par>
                            </p:childTnLst>
                          </p:cTn>
                        </p:par>
                      </p:childTnLst>
                    </p:cTn>
                  </p:par>
                </p:childTnLst>
              </p:cTn>
              <p:nextCondLst>
                <p:cond evt="onClick" delay="0">
                  <p:tgtEl>
                    <p:spTgt spid="14"/>
                  </p:tgtEl>
                </p:cond>
              </p:nextCondLst>
            </p:seq>
            <p:seq concurrent="1" nextAc="seek">
              <p:cTn id="31" restart="whenNotActive" fill="hold" evtFilter="cancelBubble" nodeType="interactiveSeq">
                <p:stCondLst>
                  <p:cond evt="onClick" delay="0">
                    <p:tgtEl>
                      <p:spTgt spid="19"/>
                    </p:tgtEl>
                  </p:cond>
                </p:stCondLst>
                <p:endSync evt="end" delay="0">
                  <p:rtn val="all"/>
                </p:endSync>
                <p:childTnLst>
                  <p:par>
                    <p:cTn id="32" fill="hold">
                      <p:stCondLst>
                        <p:cond delay="0"/>
                      </p:stCondLst>
                      <p:childTnLst>
                        <p:par>
                          <p:cTn id="33" fill="hold">
                            <p:stCondLst>
                              <p:cond delay="0"/>
                            </p:stCondLst>
                            <p:childTnLst>
                              <p:par>
                                <p:cTn id="34" presetID="1" presetClass="emph" presetSubtype="2" fill="hold" grpId="0" nodeType="clickEffect">
                                  <p:stCondLst>
                                    <p:cond delay="0"/>
                                  </p:stCondLst>
                                  <p:childTnLst>
                                    <p:animClr clrSpc="rgb" dir="cw">
                                      <p:cBhvr>
                                        <p:cTn id="35" dur="500" fill="hold"/>
                                        <p:tgtEl>
                                          <p:spTgt spid="19"/>
                                        </p:tgtEl>
                                        <p:attrNameLst>
                                          <p:attrName>fillcolor</p:attrName>
                                        </p:attrNameLst>
                                      </p:cBhvr>
                                      <p:to>
                                        <a:srgbClr val="818FC7"/>
                                      </p:to>
                                    </p:animClr>
                                    <p:set>
                                      <p:cBhvr>
                                        <p:cTn id="36" dur="500" fill="hold"/>
                                        <p:tgtEl>
                                          <p:spTgt spid="19"/>
                                        </p:tgtEl>
                                        <p:attrNameLst>
                                          <p:attrName>fill.type</p:attrName>
                                        </p:attrNameLst>
                                      </p:cBhvr>
                                      <p:to>
                                        <p:strVal val="solid"/>
                                      </p:to>
                                    </p:set>
                                    <p:set>
                                      <p:cBhvr>
                                        <p:cTn id="37" dur="500" fill="hold"/>
                                        <p:tgtEl>
                                          <p:spTgt spid="19"/>
                                        </p:tgtEl>
                                        <p:attrNameLst>
                                          <p:attrName>fill.on</p:attrName>
                                        </p:attrNameLst>
                                      </p:cBhvr>
                                      <p:to>
                                        <p:strVal val="true"/>
                                      </p:to>
                                    </p:set>
                                  </p:childTnLst>
                                </p:cTn>
                              </p:par>
                              <p:par>
                                <p:cTn id="38" presetID="3" presetClass="emph" presetSubtype="2" fill="hold" grpId="0" nodeType="withEffect">
                                  <p:stCondLst>
                                    <p:cond delay="0"/>
                                  </p:stCondLst>
                                  <p:childTnLst>
                                    <p:animClr clrSpc="rgb" dir="cw">
                                      <p:cBhvr override="childStyle">
                                        <p:cTn id="39" dur="500" fill="hold"/>
                                        <p:tgtEl>
                                          <p:spTgt spid="20"/>
                                        </p:tgtEl>
                                        <p:attrNameLst>
                                          <p:attrName>style.color</p:attrName>
                                        </p:attrNameLst>
                                      </p:cBhvr>
                                      <p:to>
                                        <a:srgbClr val="DEE0AF"/>
                                      </p:to>
                                    </p:animClr>
                                  </p:childTnLst>
                                </p:cTn>
                              </p:par>
                            </p:childTnLst>
                          </p:cTn>
                        </p:par>
                      </p:childTnLst>
                    </p:cTn>
                  </p:par>
                </p:childTnLst>
              </p:cTn>
              <p:nextCondLst>
                <p:cond evt="onClick" delay="0">
                  <p:tgtEl>
                    <p:spTgt spid="19"/>
                  </p:tgtEl>
                </p:cond>
              </p:nextCondLst>
            </p:seq>
          </p:childTnLst>
        </p:cTn>
      </p:par>
    </p:tnLst>
    <p:bldLst>
      <p:bldP spid="12" grpId="0" animBg="1"/>
      <p:bldP spid="13" grpId="0"/>
      <p:bldP spid="14" grpId="0" animBg="1"/>
      <p:bldP spid="15" grpId="0"/>
      <p:bldP spid="19" grpId="0" animBg="1"/>
      <p:bldP spid="20"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9D275E75-443B-11E8-A767-027AD2665921}"/>
              </a:ext>
            </a:extLst>
          </p:cNvPr>
          <p:cNvSpPr/>
          <p:nvPr/>
        </p:nvSpPr>
        <p:spPr>
          <a:xfrm>
            <a:off x="3349100" y="871433"/>
            <a:ext cx="5493812"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6430D7D1-B351-F27E-A340-A3176D46AC7E}"/>
              </a:ext>
            </a:extLst>
          </p:cNvPr>
          <p:cNvSpPr txBox="1"/>
          <p:nvPr/>
        </p:nvSpPr>
        <p:spPr>
          <a:xfrm>
            <a:off x="3349100" y="1053584"/>
            <a:ext cx="5493812" cy="369332"/>
          </a:xfrm>
          <a:prstGeom prst="rect">
            <a:avLst/>
          </a:prstGeom>
          <a:noFill/>
        </p:spPr>
        <p:txBody>
          <a:bodyPr wrap="none" rtlCol="0">
            <a:spAutoFit/>
          </a:bodyPr>
          <a:lstStyle/>
          <a:p>
            <a:pPr algn="ctr"/>
            <a:r>
              <a:rPr lang="en-IN">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Procedure of the Survey</a:t>
            </a:r>
          </a:p>
        </p:txBody>
      </p:sp>
      <p:sp>
        <p:nvSpPr>
          <p:cNvPr id="2" name="Richtungspfeil 1">
            <a:extLst>
              <a:ext uri="{FF2B5EF4-FFF2-40B4-BE49-F238E27FC236}">
                <a16:creationId xmlns:a16="http://schemas.microsoft.com/office/drawing/2014/main" id="{F098A759-5697-FDD4-52B2-AC02F1800268}"/>
              </a:ext>
            </a:extLst>
          </p:cNvPr>
          <p:cNvSpPr/>
          <p:nvPr/>
        </p:nvSpPr>
        <p:spPr>
          <a:xfrm>
            <a:off x="330115" y="3083784"/>
            <a:ext cx="2023286" cy="1277007"/>
          </a:xfrm>
          <a:prstGeom prst="homePlate">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Adaptation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survey</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on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Limesurvey</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3" name="Eingebuchteter Richtungspfeil 2">
            <a:extLst>
              <a:ext uri="{FF2B5EF4-FFF2-40B4-BE49-F238E27FC236}">
                <a16:creationId xmlns:a16="http://schemas.microsoft.com/office/drawing/2014/main" id="{11AEF00D-6C52-FA46-8313-85309CD91A88}"/>
              </a:ext>
            </a:extLst>
          </p:cNvPr>
          <p:cNvSpPr/>
          <p:nvPr/>
        </p:nvSpPr>
        <p:spPr>
          <a:xfrm>
            <a:off x="3666522" y="3083786"/>
            <a:ext cx="3060000" cy="1277007"/>
          </a:xfrm>
          <a:prstGeom prst="chevron">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Preparation</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in Excel</a:t>
            </a:r>
          </a:p>
        </p:txBody>
      </p:sp>
      <p:sp>
        <p:nvSpPr>
          <p:cNvPr id="4" name="Eingebuchteter Richtungspfeil 5">
            <a:extLst>
              <a:ext uri="{FF2B5EF4-FFF2-40B4-BE49-F238E27FC236}">
                <a16:creationId xmlns:a16="http://schemas.microsoft.com/office/drawing/2014/main" id="{2C8B8066-FDD6-B6EE-0658-BD60856A3B03}"/>
              </a:ext>
            </a:extLst>
          </p:cNvPr>
          <p:cNvSpPr/>
          <p:nvPr/>
        </p:nvSpPr>
        <p:spPr>
          <a:xfrm>
            <a:off x="6133972" y="3096922"/>
            <a:ext cx="3060000" cy="1277007"/>
          </a:xfrm>
          <a:prstGeom prst="chevron">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Preparation</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in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5" name="Eingebuchteter Richtungspfeil 7">
            <a:extLst>
              <a:ext uri="{FF2B5EF4-FFF2-40B4-BE49-F238E27FC236}">
                <a16:creationId xmlns:a16="http://schemas.microsoft.com/office/drawing/2014/main" id="{351CEC21-4AA9-DADF-DF86-A35A21B94781}"/>
              </a:ext>
            </a:extLst>
          </p:cNvPr>
          <p:cNvSpPr/>
          <p:nvPr/>
        </p:nvSpPr>
        <p:spPr>
          <a:xfrm>
            <a:off x="8595429" y="3096921"/>
            <a:ext cx="3420000" cy="1277007"/>
          </a:xfrm>
          <a:prstGeom prst="chevron">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Interpretation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results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and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comparison</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with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existing</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study</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6" name="Eingebuchteter Richtungspfeil 8">
            <a:extLst>
              <a:ext uri="{FF2B5EF4-FFF2-40B4-BE49-F238E27FC236}">
                <a16:creationId xmlns:a16="http://schemas.microsoft.com/office/drawing/2014/main" id="{1AA6B0A9-6104-8083-5509-D67902754C5D}"/>
              </a:ext>
            </a:extLst>
          </p:cNvPr>
          <p:cNvSpPr/>
          <p:nvPr/>
        </p:nvSpPr>
        <p:spPr>
          <a:xfrm>
            <a:off x="1745065" y="3083785"/>
            <a:ext cx="2520000" cy="1277007"/>
          </a:xfrm>
          <a:prstGeom prst="chevron">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Collec-tion</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Tree>
    <p:extLst>
      <p:ext uri="{BB962C8B-B14F-4D97-AF65-F5344CB8AC3E}">
        <p14:creationId xmlns:p14="http://schemas.microsoft.com/office/powerpoint/2010/main" val="2980902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E2BAECF-73C0-4F1A-6CB9-AD9E21BAD5EF}"/>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EA5FB78C-B9F5-2F68-C102-A9FC6714EE1E}"/>
              </a:ext>
            </a:extLst>
          </p:cNvPr>
          <p:cNvSpPr/>
          <p:nvPr/>
        </p:nvSpPr>
        <p:spPr>
          <a:xfrm>
            <a:off x="1617844" y="871433"/>
            <a:ext cx="8956299"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F613B7F-475F-D87C-6EE4-4265FB4C5D54}"/>
              </a:ext>
            </a:extLst>
          </p:cNvPr>
          <p:cNvSpPr txBox="1"/>
          <p:nvPr/>
        </p:nvSpPr>
        <p:spPr>
          <a:xfrm>
            <a:off x="1617856" y="1053584"/>
            <a:ext cx="8956299"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Adaptation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urvey on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Limesurvey</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graphicFrame>
        <p:nvGraphicFramePr>
          <p:cNvPr id="12" name="Diagram 1507">
            <a:extLst>
              <a:ext uri="{FF2B5EF4-FFF2-40B4-BE49-F238E27FC236}">
                <a16:creationId xmlns:a16="http://schemas.microsoft.com/office/drawing/2014/main" id="{9C8CB284-044A-3B8B-C955-F45A8D77273F}"/>
              </a:ext>
            </a:extLst>
          </p:cNvPr>
          <p:cNvGraphicFramePr/>
          <p:nvPr>
            <p:extLst>
              <p:ext uri="{D42A27DB-BD31-4B8C-83A1-F6EECF244321}">
                <p14:modId xmlns:p14="http://schemas.microsoft.com/office/powerpoint/2010/main" val="2620823069"/>
              </p:ext>
            </p:extLst>
          </p:nvPr>
        </p:nvGraphicFramePr>
        <p:xfrm>
          <a:off x="2029914" y="1862394"/>
          <a:ext cx="8132162" cy="479435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4" name="Richtungspfeil 1">
            <a:extLst>
              <a:ext uri="{FF2B5EF4-FFF2-40B4-BE49-F238E27FC236}">
                <a16:creationId xmlns:a16="http://schemas.microsoft.com/office/drawing/2014/main" id="{C317EBC7-1DAC-5D2E-4B02-E7E97C06D133}"/>
              </a:ext>
            </a:extLst>
          </p:cNvPr>
          <p:cNvSpPr/>
          <p:nvPr/>
        </p:nvSpPr>
        <p:spPr>
          <a:xfrm>
            <a:off x="314961" y="273247"/>
            <a:ext cx="1103628" cy="321755"/>
          </a:xfrm>
          <a:prstGeom prst="homePlate">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20346905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D6079C8-B3AA-87F4-2F95-77672BD20015}"/>
            </a:ext>
          </a:extLst>
        </p:cNvPr>
        <p:cNvGrpSpPr/>
        <p:nvPr/>
      </p:nvGrpSpPr>
      <p:grpSpPr>
        <a:xfrm>
          <a:off x="0" y="0"/>
          <a:ext cx="0" cy="0"/>
          <a:chOff x="0" y="0"/>
          <a:chExt cx="0" cy="0"/>
        </a:xfrm>
      </p:grpSpPr>
      <p:pic>
        <p:nvPicPr>
          <p:cNvPr id="13" name="Grafik 12" descr="Ein Bild, das Text, Screenshot, Poster, Design enthält.&#10;&#10;KI-generierte Inhalte können fehlerhaft sein.">
            <a:extLst>
              <a:ext uri="{FF2B5EF4-FFF2-40B4-BE49-F238E27FC236}">
                <a16:creationId xmlns:a16="http://schemas.microsoft.com/office/drawing/2014/main" id="{2BD0C49A-0573-4510-F816-47DA7EA753B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1162622">
            <a:off x="511899" y="3629211"/>
            <a:ext cx="1847547" cy="2611928"/>
          </a:xfrm>
          <a:prstGeom prst="rect">
            <a:avLst/>
          </a:prstGeom>
        </p:spPr>
      </p:pic>
      <p:sp>
        <p:nvSpPr>
          <p:cNvPr id="17" name="Richtungspfeil 6">
            <a:extLst>
              <a:ext uri="{FF2B5EF4-FFF2-40B4-BE49-F238E27FC236}">
                <a16:creationId xmlns:a16="http://schemas.microsoft.com/office/drawing/2014/main" id="{49EE8E99-5EAC-16A5-B9AC-E736EB173471}"/>
              </a:ext>
            </a:extLst>
          </p:cNvPr>
          <p:cNvSpPr/>
          <p:nvPr/>
        </p:nvSpPr>
        <p:spPr>
          <a:xfrm>
            <a:off x="2191784" y="2667540"/>
            <a:ext cx="5139642" cy="717689"/>
          </a:xfrm>
          <a:prstGeom prst="homePlate">
            <a:avLst/>
          </a:prstGeom>
          <a:solidFill>
            <a:srgbClr val="848484"/>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21" name="Rechteck 20">
            <a:extLst>
              <a:ext uri="{FF2B5EF4-FFF2-40B4-BE49-F238E27FC236}">
                <a16:creationId xmlns:a16="http://schemas.microsoft.com/office/drawing/2014/main" id="{C8D68320-2958-3DFA-CA32-A08325A2B081}"/>
              </a:ext>
            </a:extLst>
          </p:cNvPr>
          <p:cNvSpPr/>
          <p:nvPr/>
        </p:nvSpPr>
        <p:spPr>
          <a:xfrm>
            <a:off x="7500819" y="1939802"/>
            <a:ext cx="3866107" cy="1900023"/>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9" name="Richtungspfeil 8">
            <a:extLst>
              <a:ext uri="{FF2B5EF4-FFF2-40B4-BE49-F238E27FC236}">
                <a16:creationId xmlns:a16="http://schemas.microsoft.com/office/drawing/2014/main" id="{66C5F0F6-6768-3DEA-92F4-9BFA08AFEAD2}"/>
              </a:ext>
            </a:extLst>
          </p:cNvPr>
          <p:cNvSpPr/>
          <p:nvPr/>
        </p:nvSpPr>
        <p:spPr>
          <a:xfrm>
            <a:off x="2191785" y="4217485"/>
            <a:ext cx="5139641" cy="717689"/>
          </a:xfrm>
          <a:prstGeom prst="homePlate">
            <a:avLst/>
          </a:prstGeom>
          <a:solidFill>
            <a:srgbClr val="848484"/>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00DE5635-E951-B834-62DF-9681FEE820A3}"/>
              </a:ext>
            </a:extLst>
          </p:cNvPr>
          <p:cNvSpPr/>
          <p:nvPr/>
        </p:nvSpPr>
        <p:spPr>
          <a:xfrm>
            <a:off x="4272429" y="871433"/>
            <a:ext cx="3647153"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8ED4CFA-0449-9214-59EF-D5694358EEE9}"/>
              </a:ext>
            </a:extLst>
          </p:cNvPr>
          <p:cNvSpPr txBox="1"/>
          <p:nvPr/>
        </p:nvSpPr>
        <p:spPr>
          <a:xfrm>
            <a:off x="4272430" y="1053584"/>
            <a:ext cx="3647152"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Collection</a:t>
            </a:r>
          </a:p>
        </p:txBody>
      </p:sp>
      <p:pic>
        <p:nvPicPr>
          <p:cNvPr id="2" name="Grafik 1">
            <a:extLst>
              <a:ext uri="{FF2B5EF4-FFF2-40B4-BE49-F238E27FC236}">
                <a16:creationId xmlns:a16="http://schemas.microsoft.com/office/drawing/2014/main" id="{0345FE8B-59A3-C33A-DFE8-D03807C48BD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26438" y="2891648"/>
            <a:ext cx="1279137" cy="241727"/>
          </a:xfrm>
          <a:prstGeom prst="rect">
            <a:avLst/>
          </a:prstGeom>
        </p:spPr>
      </p:pic>
      <p:pic>
        <p:nvPicPr>
          <p:cNvPr id="3" name="Grafik 2">
            <a:extLst>
              <a:ext uri="{FF2B5EF4-FFF2-40B4-BE49-F238E27FC236}">
                <a16:creationId xmlns:a16="http://schemas.microsoft.com/office/drawing/2014/main" id="{65A93B4E-2002-7CF1-5166-F92A2C94771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575582" y="2905230"/>
            <a:ext cx="752001" cy="210042"/>
          </a:xfrm>
          <a:prstGeom prst="rect">
            <a:avLst/>
          </a:prstGeom>
        </p:spPr>
      </p:pic>
      <p:grpSp>
        <p:nvGrpSpPr>
          <p:cNvPr id="4" name="Gruppieren 3">
            <a:extLst>
              <a:ext uri="{FF2B5EF4-FFF2-40B4-BE49-F238E27FC236}">
                <a16:creationId xmlns:a16="http://schemas.microsoft.com/office/drawing/2014/main" id="{5777BA6E-DEE6-C442-1194-592A209E7939}"/>
              </a:ext>
            </a:extLst>
          </p:cNvPr>
          <p:cNvGrpSpPr>
            <a:grpSpLocks noChangeAspect="1"/>
          </p:cNvGrpSpPr>
          <p:nvPr/>
        </p:nvGrpSpPr>
        <p:grpSpPr>
          <a:xfrm>
            <a:off x="5463276" y="2891648"/>
            <a:ext cx="860226" cy="241727"/>
            <a:chOff x="927601" y="2347105"/>
            <a:chExt cx="8060951" cy="2138712"/>
          </a:xfrm>
        </p:grpSpPr>
        <p:pic>
          <p:nvPicPr>
            <p:cNvPr id="5" name="Picture 2" descr="Twitch logo PNG">
              <a:extLst>
                <a:ext uri="{FF2B5EF4-FFF2-40B4-BE49-F238E27FC236}">
                  <a16:creationId xmlns:a16="http://schemas.microsoft.com/office/drawing/2014/main" id="{B7B28640-9B2A-7A27-E441-0C53B030B25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27601" y="2347105"/>
              <a:ext cx="2138712" cy="21387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Twitch Logo – PNG e Vetor – Download de Logo">
              <a:extLst>
                <a:ext uri="{FF2B5EF4-FFF2-40B4-BE49-F238E27FC236}">
                  <a16:creationId xmlns:a16="http://schemas.microsoft.com/office/drawing/2014/main" id="{95EC01E0-FB78-8831-3680-4F0BECADFD68}"/>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8127" t="35620" r="7823" b="35903"/>
            <a:stretch/>
          </p:blipFill>
          <p:spPr bwMode="auto">
            <a:xfrm>
              <a:off x="3224310" y="2442805"/>
              <a:ext cx="5764242" cy="1952948"/>
            </a:xfrm>
            <a:prstGeom prst="rect">
              <a:avLst/>
            </a:prstGeom>
            <a:noFill/>
            <a:extLst>
              <a:ext uri="{909E8E84-426E-40DD-AFC4-6F175D3DCCD1}">
                <a14:hiddenFill xmlns:a14="http://schemas.microsoft.com/office/drawing/2010/main">
                  <a:solidFill>
                    <a:srgbClr val="FFFFFF"/>
                  </a:solidFill>
                </a14:hiddenFill>
              </a:ext>
            </a:extLst>
          </p:spPr>
        </p:pic>
      </p:grpSp>
      <p:pic>
        <p:nvPicPr>
          <p:cNvPr id="7" name="Grafik 6" descr="Chat Silhouette">
            <a:extLst>
              <a:ext uri="{FF2B5EF4-FFF2-40B4-BE49-F238E27FC236}">
                <a16:creationId xmlns:a16="http://schemas.microsoft.com/office/drawing/2014/main" id="{DAD5F6CC-ED52-AD0C-C8AC-E6B63EACC91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281062" y="2710931"/>
            <a:ext cx="648420" cy="648420"/>
          </a:xfrm>
          <a:prstGeom prst="rect">
            <a:avLst/>
          </a:prstGeom>
        </p:spPr>
      </p:pic>
      <p:pic>
        <p:nvPicPr>
          <p:cNvPr id="8" name="Grafik 7" descr="Umschlag Silhouette">
            <a:extLst>
              <a:ext uri="{FF2B5EF4-FFF2-40B4-BE49-F238E27FC236}">
                <a16:creationId xmlns:a16="http://schemas.microsoft.com/office/drawing/2014/main" id="{69C5CC03-CD52-0A6F-7FF6-664F4F19C76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46689" y="4186704"/>
            <a:ext cx="474055" cy="474055"/>
          </a:xfrm>
          <a:prstGeom prst="rect">
            <a:avLst/>
          </a:prstGeom>
        </p:spPr>
      </p:pic>
      <p:sp>
        <p:nvSpPr>
          <p:cNvPr id="14" name="Textfeld 13">
            <a:extLst>
              <a:ext uri="{FF2B5EF4-FFF2-40B4-BE49-F238E27FC236}">
                <a16:creationId xmlns:a16="http://schemas.microsoft.com/office/drawing/2014/main" id="{1938AB20-8944-E4EF-05F8-D8149F9EF095}"/>
              </a:ext>
            </a:extLst>
          </p:cNvPr>
          <p:cNvSpPr txBox="1"/>
          <p:nvPr/>
        </p:nvSpPr>
        <p:spPr>
          <a:xfrm>
            <a:off x="3130382" y="4405882"/>
            <a:ext cx="3714114" cy="325858"/>
          </a:xfrm>
          <a:prstGeom prst="rect">
            <a:avLst/>
          </a:prstGeom>
          <a:noFill/>
        </p:spPr>
        <p:txBody>
          <a:bodyPr wrap="square" lIns="0" tIns="0" rIns="0" bIns="0" rtlCol="0">
            <a:spAutoFit/>
          </a:bodyPr>
          <a:lstStyle/>
          <a:p>
            <a:pPr marL="0" marR="0" indent="0" algn="l"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E-Mail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to</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WiSo</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students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via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mailing</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list</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poster</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pic>
        <p:nvPicPr>
          <p:cNvPr id="15" name="Picture 8">
            <a:extLst>
              <a:ext uri="{FF2B5EF4-FFF2-40B4-BE49-F238E27FC236}">
                <a16:creationId xmlns:a16="http://schemas.microsoft.com/office/drawing/2014/main" id="{919EC65A-107A-77AE-CACB-A6C7B1D2356E}"/>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510411" y="2836016"/>
            <a:ext cx="348469" cy="348469"/>
          </a:xfrm>
          <a:prstGeom prst="rect">
            <a:avLst/>
          </a:prstGeom>
          <a:noFill/>
          <a:extLst>
            <a:ext uri="{909E8E84-426E-40DD-AFC4-6F175D3DCCD1}">
              <a14:hiddenFill xmlns:a14="http://schemas.microsoft.com/office/drawing/2010/main">
                <a:solidFill>
                  <a:srgbClr val="FFFFFF"/>
                </a:solidFill>
              </a14:hiddenFill>
            </a:ext>
          </a:extLst>
        </p:spPr>
      </p:pic>
      <p:pic>
        <p:nvPicPr>
          <p:cNvPr id="16" name="Grafik 15" descr="Lehrer Silhouette">
            <a:extLst>
              <a:ext uri="{FF2B5EF4-FFF2-40B4-BE49-F238E27FC236}">
                <a16:creationId xmlns:a16="http://schemas.microsoft.com/office/drawing/2014/main" id="{2E3FC316-22B7-3589-57EB-ACC210B657F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451508" y="4495752"/>
            <a:ext cx="474055" cy="474055"/>
          </a:xfrm>
          <a:prstGeom prst="rect">
            <a:avLst/>
          </a:prstGeom>
        </p:spPr>
      </p:pic>
      <p:sp>
        <p:nvSpPr>
          <p:cNvPr id="20" name="Textplatzhalter 9">
            <a:extLst>
              <a:ext uri="{FF2B5EF4-FFF2-40B4-BE49-F238E27FC236}">
                <a16:creationId xmlns:a16="http://schemas.microsoft.com/office/drawing/2014/main" id="{6D51CABD-E089-AF71-4FF3-6883355FF5AD}"/>
              </a:ext>
            </a:extLst>
          </p:cNvPr>
          <p:cNvSpPr txBox="1">
            <a:spLocks/>
          </p:cNvSpPr>
          <p:nvPr/>
        </p:nvSpPr>
        <p:spPr>
          <a:xfrm>
            <a:off x="7679293" y="2047370"/>
            <a:ext cx="3537174" cy="1684885"/>
          </a:xfrm>
          <a:prstGeom prst="rect">
            <a:avLst/>
          </a:prstGeom>
        </p:spPr>
        <p:txBody>
          <a:bodyPr anchor="ct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6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pPr algn="ctr"/>
            <a:r>
              <a:rPr lang="de-DE" sz="14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How</a:t>
            </a:r>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4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many</a:t>
            </a:r>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4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answers</a:t>
            </a:r>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4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we</a:t>
            </a:r>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4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got</a:t>
            </a:r>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t>
            </a:r>
          </a:p>
          <a:p>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Completed</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totally</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122</a:t>
            </a:r>
            <a:endPar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Completed</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partially</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168</a:t>
            </a:r>
          </a:p>
          <a:p>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Total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answers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290</a:t>
            </a:r>
          </a:p>
        </p:txBody>
      </p:sp>
      <p:sp>
        <p:nvSpPr>
          <p:cNvPr id="22" name="Richtungspfeil 1">
            <a:extLst>
              <a:ext uri="{FF2B5EF4-FFF2-40B4-BE49-F238E27FC236}">
                <a16:creationId xmlns:a16="http://schemas.microsoft.com/office/drawing/2014/main" id="{C1C908BC-C99E-F99C-29EC-0387F13D239A}"/>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FA39AC33-D81E-E474-E71C-613523CE7379}"/>
              </a:ext>
            </a:extLst>
          </p:cNvPr>
          <p:cNvSpPr/>
          <p:nvPr/>
        </p:nvSpPr>
        <p:spPr>
          <a:xfrm>
            <a:off x="1321754" y="273247"/>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Textfeld 10">
            <a:extLst>
              <a:ext uri="{FF2B5EF4-FFF2-40B4-BE49-F238E27FC236}">
                <a16:creationId xmlns:a16="http://schemas.microsoft.com/office/drawing/2014/main" id="{8C536488-AA5C-3C2A-2244-49DFE0D074B1}"/>
              </a:ext>
            </a:extLst>
          </p:cNvPr>
          <p:cNvSpPr txBox="1"/>
          <p:nvPr/>
        </p:nvSpPr>
        <p:spPr>
          <a:xfrm>
            <a:off x="7514826" y="3947393"/>
            <a:ext cx="3866107" cy="2266806"/>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en-US"/>
            </a:defPPr>
            <a:lvl1pPr marR="0" indent="0" algn="ctr" fontAlgn="auto">
              <a:lnSpc>
                <a:spcPct val="110000"/>
              </a:lnSpc>
              <a:spcBef>
                <a:spcPts val="0"/>
              </a:spcBef>
              <a:spcAft>
                <a:spcPts val="1200"/>
              </a:spcAft>
              <a:buClrTx/>
              <a:buSzTx/>
              <a:buFont typeface="Arial" panose="020B0604020202020204" pitchFamily="34" charset="0"/>
              <a:buNone/>
              <a:tabLst/>
              <a:defRPr kumimoji="0" sz="1600" b="0" i="0" u="none" strike="noStrike" cap="none" spc="0" normalizeH="0" baseline="0">
                <a:ln>
                  <a:noFill/>
                </a:ln>
                <a:effectLst/>
                <a:uLnTx/>
                <a:uFillTx/>
                <a:latin typeface="Aria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Problems</a:t>
            </a:r>
          </a:p>
          <a:p>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Trust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issues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with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survey</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link</a:t>
            </a:r>
          </a:p>
          <a:p>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Trust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issues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with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our</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profiles</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Large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scope</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survey</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&amp;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repeated</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questions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t>
            </a:r>
          </a:p>
        </p:txBody>
      </p:sp>
    </p:spTree>
    <p:extLst>
      <p:ext uri="{BB962C8B-B14F-4D97-AF65-F5344CB8AC3E}">
        <p14:creationId xmlns:p14="http://schemas.microsoft.com/office/powerpoint/2010/main" val="10678876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A16C4EB-73ED-2FA3-FDFD-95989BB94A4E}"/>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7423048D-F7BB-F9E6-0678-F250726B29C2}"/>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ACD07626-DCE8-D15F-9541-A8776737240F}"/>
              </a:ext>
            </a:extLst>
          </p:cNvPr>
          <p:cNvSpPr/>
          <p:nvPr/>
        </p:nvSpPr>
        <p:spPr>
          <a:xfrm>
            <a:off x="3118270"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47722F9-52FE-04A7-EA88-8E2BFC2EB34A}"/>
              </a:ext>
            </a:extLst>
          </p:cNvPr>
          <p:cNvSpPr txBox="1"/>
          <p:nvPr/>
        </p:nvSpPr>
        <p:spPr>
          <a:xfrm>
            <a:off x="3118270" y="1053584"/>
            <a:ext cx="5955477"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Preparation</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in Excel</a:t>
            </a:r>
          </a:p>
        </p:txBody>
      </p:sp>
      <p:sp>
        <p:nvSpPr>
          <p:cNvPr id="22" name="Richtungspfeil 1">
            <a:extLst>
              <a:ext uri="{FF2B5EF4-FFF2-40B4-BE49-F238E27FC236}">
                <a16:creationId xmlns:a16="http://schemas.microsoft.com/office/drawing/2014/main" id="{92B8820E-877C-5A2D-A820-82094474E089}"/>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2BBFA3C2-A5BF-D658-6C96-174DDE8257E9}"/>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B0598C89-92F0-A61A-FD26-5987D164D1E0}"/>
              </a:ext>
            </a:extLst>
          </p:cNvPr>
          <p:cNvSpPr/>
          <p:nvPr/>
        </p:nvSpPr>
        <p:spPr>
          <a:xfrm>
            <a:off x="2448409" y="277832"/>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Textfeld 2">
            <a:extLst>
              <a:ext uri="{FF2B5EF4-FFF2-40B4-BE49-F238E27FC236}">
                <a16:creationId xmlns:a16="http://schemas.microsoft.com/office/drawing/2014/main" id="{70D31C4A-9913-1664-A5CE-52FE89A2123C}"/>
              </a:ext>
            </a:extLst>
          </p:cNvPr>
          <p:cNvSpPr txBox="1"/>
          <p:nvPr/>
        </p:nvSpPr>
        <p:spPr>
          <a:xfrm>
            <a:off x="1038727" y="2003842"/>
            <a:ext cx="10279011" cy="4326313"/>
          </a:xfrm>
          <a:prstGeom prst="rect">
            <a:avLst/>
          </a:prstGeom>
          <a:noFill/>
        </p:spPr>
        <p:txBody>
          <a:bodyPr wrap="square">
            <a:spAutoFit/>
          </a:bodyPr>
          <a:lstStyle/>
          <a:p>
            <a:pPr marL="0" indent="0">
              <a:lnSpc>
                <a:spcPct val="150000"/>
              </a:lnSpc>
              <a:spcAft>
                <a:spcPts val="1200"/>
              </a:spcAft>
              <a:buNone/>
            </a:pPr>
            <a:r>
              <a:rPr lang="de-DE" sz="1100">
                <a:effectLst>
                  <a:outerShdw blurRad="38100" dist="38100" dir="2700000" algn="tl">
                    <a:srgbClr val="000000">
                      <a:alpha val="43137"/>
                    </a:srgbClr>
                  </a:outerShdw>
                </a:effectLst>
                <a:latin typeface="Press Start 2P"/>
              </a:rPr>
              <a:t>	Data </a:t>
            </a:r>
            <a:r>
              <a:rPr lang="de-DE" sz="1100" err="1">
                <a:effectLst>
                  <a:outerShdw blurRad="38100" dist="38100" dir="2700000" algn="tl">
                    <a:srgbClr val="000000">
                      <a:alpha val="43137"/>
                    </a:srgbClr>
                  </a:outerShdw>
                </a:effectLst>
                <a:latin typeface="Press Start 2P"/>
              </a:rPr>
              <a:t>Cleaning</a:t>
            </a:r>
            <a:endParaRPr lang="de-DE" sz="1100">
              <a:effectLst>
                <a:outerShdw blurRad="38100" dist="38100" dir="2700000" algn="tl">
                  <a:srgbClr val="000000">
                    <a:alpha val="43137"/>
                  </a:srgbClr>
                </a:outerShdw>
              </a:effectLst>
              <a:latin typeface="Press Start 2P"/>
            </a:endParaRPr>
          </a:p>
          <a:p>
            <a:pPr marL="465455" lvl="1" indent="-285750">
              <a:lnSpc>
                <a:spcPct val="150000"/>
              </a:lnSpc>
              <a:buFont typeface="Arial" panose="020B0604020202020204" pitchFamily="34" charset="0"/>
              <a:buChar char="•"/>
            </a:pP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Syntax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Accuracy</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(Spelling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countries and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text</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answers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p>
          <a:p>
            <a:pPr marL="465455" lvl="1" indent="-285750">
              <a:lnSpc>
                <a:spcPct val="150000"/>
              </a:lnSpc>
              <a:spcAft>
                <a:spcPts val="1200"/>
              </a:spcAft>
              <a:buFont typeface="Arial" panose="020B0604020202020204" pitchFamily="34" charset="0"/>
              <a:buChar char="•"/>
            </a:pP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Removing</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non-</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serious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answers</a:t>
            </a:r>
          </a:p>
          <a:p>
            <a:pPr marL="179705" lvl="1">
              <a:lnSpc>
                <a:spcPct val="150000"/>
              </a:lnSpc>
              <a:spcAft>
                <a:spcPts val="1200"/>
              </a:spcAft>
            </a:pPr>
            <a:r>
              <a:rPr lang="en-US" sz="1100">
                <a:effectLst>
                  <a:outerShdw blurRad="38100" dist="38100" dir="2700000" algn="tl">
                    <a:srgbClr val="000000">
                      <a:alpha val="43137"/>
                    </a:srgbClr>
                  </a:outerShdw>
                </a:effectLst>
                <a:latin typeface="Press Start 2P"/>
              </a:rPr>
              <a:t>	Selection of relevant columns and lines</a:t>
            </a:r>
          </a:p>
          <a:p>
            <a:pPr marL="351155" lvl="1" indent="-171450">
              <a:lnSpc>
                <a:spcPct val="150000"/>
              </a:lnSpc>
              <a:buFont typeface="Arial" panose="020B0604020202020204" pitchFamily="34" charset="0"/>
              <a:buChar char="•"/>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Non relevant Columns:</a:t>
            </a:r>
          </a:p>
          <a:p>
            <a:pPr marL="800100" lvl="1" indent="-342900">
              <a:lnSpc>
                <a:spcPct val="150000"/>
              </a:lnSpc>
              <a:buAutoNum type="arabicParenR"/>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Date and time of survey answering</a:t>
            </a:r>
          </a:p>
          <a:p>
            <a:pPr marL="800100" lvl="1" indent="-342900">
              <a:lnSpc>
                <a:spcPct val="150000"/>
              </a:lnSpc>
              <a:buAutoNum type="arabicParenR"/>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Time to fill out</a:t>
            </a:r>
          </a:p>
          <a:p>
            <a:pPr marL="800100" lvl="1" indent="-342900">
              <a:lnSpc>
                <a:spcPct val="150000"/>
              </a:lnSpc>
              <a:buAutoNum type="arabicParenR"/>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Last time of content creation</a:t>
            </a:r>
          </a:p>
          <a:p>
            <a:pPr marL="351155" lvl="1" indent="-171450">
              <a:lnSpc>
                <a:spcPct val="150000"/>
              </a:lnSpc>
              <a:buFont typeface="Arial" panose="020B0604020202020204" pitchFamily="34" charset="0"/>
              <a:buChar char="•"/>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Deleted Instances:</a:t>
            </a:r>
          </a:p>
          <a:p>
            <a:pPr marL="800100" lvl="1" indent="-342900">
              <a:lnSpc>
                <a:spcPct val="150000"/>
              </a:lnSpc>
              <a:buAutoNum type="arabicParenR"/>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Age &lt;16 (n = 5)</a:t>
            </a:r>
          </a:p>
          <a:p>
            <a:pPr marL="800100" lvl="1" indent="-342900">
              <a:lnSpc>
                <a:spcPct val="150000"/>
              </a:lnSpc>
              <a:buAutoNum type="arabicParenR"/>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Non Content Creator (n = 111)</a:t>
            </a:r>
          </a:p>
          <a:p>
            <a:pPr marL="1257300" lvl="2" indent="-342900">
              <a:lnSpc>
                <a:spcPct val="150000"/>
              </a:lnSpc>
              <a:buFont typeface="Arial" panose="020B0604020202020204" pitchFamily="34" charset="0"/>
              <a:buChar char="•"/>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Don’t share any content with others</a:t>
            </a:r>
          </a:p>
          <a:p>
            <a:pPr marL="1257300" lvl="2" indent="-342900">
              <a:lnSpc>
                <a:spcPct val="150000"/>
              </a:lnSpc>
              <a:buFont typeface="Arial" panose="020B0604020202020204" pitchFamily="34" charset="0"/>
              <a:buChar char="•"/>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Didn’t answer that questions (Randomization)</a:t>
            </a:r>
          </a:p>
          <a:p>
            <a:pPr lvl="2">
              <a:lnSpc>
                <a:spcPct val="150000"/>
              </a:lnSpc>
            </a:pPr>
            <a:endPar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a:lnSpc>
                <a:spcPct val="150000"/>
              </a:lnSpc>
            </a:pPr>
            <a:r>
              <a:rPr lang="en-US" sz="1100">
                <a:solidFill>
                  <a:srgbClr val="92D050"/>
                </a:solidFill>
                <a:effectLst>
                  <a:outerShdw blurRad="38100" dist="38100" dir="2700000" algn="tl">
                    <a:srgbClr val="000000">
                      <a:alpha val="43137"/>
                    </a:srgbClr>
                  </a:outerShdw>
                </a:effectLst>
                <a:latin typeface="Press Start 2P" panose="00000500000000000000" pitchFamily="2" charset="0"/>
                <a:sym typeface="Wingdings" panose="05000000000000000000" pitchFamily="2" charset="2"/>
              </a:rPr>
              <a:t>	 163 left</a:t>
            </a:r>
            <a:endParaRPr lang="en-US" sz="1100">
              <a:solidFill>
                <a:srgbClr val="92D050"/>
              </a:solidFill>
              <a:effectLst>
                <a:outerShdw blurRad="38100" dist="38100" dir="2700000" algn="tl">
                  <a:srgbClr val="000000">
                    <a:alpha val="43137"/>
                  </a:srgbClr>
                </a:outerShdw>
              </a:effectLst>
              <a:latin typeface="Press Start 2P" panose="00000500000000000000" pitchFamily="2" charset="0"/>
            </a:endParaRPr>
          </a:p>
        </p:txBody>
      </p:sp>
      <p:grpSp>
        <p:nvGrpSpPr>
          <p:cNvPr id="11" name="Gruppieren 10">
            <a:extLst>
              <a:ext uri="{FF2B5EF4-FFF2-40B4-BE49-F238E27FC236}">
                <a16:creationId xmlns:a16="http://schemas.microsoft.com/office/drawing/2014/main" id="{120E03FE-93EA-4EAA-8EBF-6E58D7934ADC}"/>
              </a:ext>
            </a:extLst>
          </p:cNvPr>
          <p:cNvGrpSpPr/>
          <p:nvPr/>
        </p:nvGrpSpPr>
        <p:grpSpPr>
          <a:xfrm>
            <a:off x="1528257" y="2041891"/>
            <a:ext cx="252000" cy="252000"/>
            <a:chOff x="1528257" y="2041891"/>
            <a:chExt cx="252000" cy="252000"/>
          </a:xfrm>
        </p:grpSpPr>
        <p:sp>
          <p:nvSpPr>
            <p:cNvPr id="5" name="Ellipse 4">
              <a:extLst>
                <a:ext uri="{FF2B5EF4-FFF2-40B4-BE49-F238E27FC236}">
                  <a16:creationId xmlns:a16="http://schemas.microsoft.com/office/drawing/2014/main" id="{BC05ED75-D698-6FF7-2265-D24734308AAA}"/>
                </a:ext>
              </a:extLst>
            </p:cNvPr>
            <p:cNvSpPr/>
            <p:nvPr/>
          </p:nvSpPr>
          <p:spPr>
            <a:xfrm>
              <a:off x="1528257" y="2041891"/>
              <a:ext cx="252000" cy="252000"/>
            </a:xfrm>
            <a:prstGeom prst="ellipse">
              <a:avLst/>
            </a:prstGeom>
            <a:solidFill>
              <a:schemeClr val="accent2"/>
            </a:solidFill>
            <a:ln w="12700">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pic>
          <p:nvPicPr>
            <p:cNvPr id="8" name="Grafik 7" descr="Eimer und Wischmopp mit einfarbiger Füllung">
              <a:extLst>
                <a:ext uri="{FF2B5EF4-FFF2-40B4-BE49-F238E27FC236}">
                  <a16:creationId xmlns:a16="http://schemas.microsoft.com/office/drawing/2014/main" id="{25E2FC6E-D350-223E-D57C-CFDA951F2E5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56637" y="2077891"/>
              <a:ext cx="180000" cy="180000"/>
            </a:xfrm>
            <a:prstGeom prst="rect">
              <a:avLst/>
            </a:prstGeom>
          </p:spPr>
        </p:pic>
      </p:grpSp>
      <p:grpSp>
        <p:nvGrpSpPr>
          <p:cNvPr id="15" name="Gruppieren 14">
            <a:extLst>
              <a:ext uri="{FF2B5EF4-FFF2-40B4-BE49-F238E27FC236}">
                <a16:creationId xmlns:a16="http://schemas.microsoft.com/office/drawing/2014/main" id="{E9F2D7A6-0A10-3F3E-AECE-34EB9CACEF93}"/>
              </a:ext>
            </a:extLst>
          </p:cNvPr>
          <p:cNvGrpSpPr/>
          <p:nvPr/>
        </p:nvGrpSpPr>
        <p:grpSpPr>
          <a:xfrm>
            <a:off x="1531425" y="3092978"/>
            <a:ext cx="252000" cy="252000"/>
            <a:chOff x="1531425" y="3092978"/>
            <a:chExt cx="252000" cy="252000"/>
          </a:xfrm>
        </p:grpSpPr>
        <p:sp>
          <p:nvSpPr>
            <p:cNvPr id="12" name="Ellipse 11">
              <a:extLst>
                <a:ext uri="{FF2B5EF4-FFF2-40B4-BE49-F238E27FC236}">
                  <a16:creationId xmlns:a16="http://schemas.microsoft.com/office/drawing/2014/main" id="{B69BDB19-EE4D-D46D-C8D7-BFE2EF8D4D1E}"/>
                </a:ext>
              </a:extLst>
            </p:cNvPr>
            <p:cNvSpPr/>
            <p:nvPr/>
          </p:nvSpPr>
          <p:spPr>
            <a:xfrm>
              <a:off x="1531425" y="3092978"/>
              <a:ext cx="252000" cy="252000"/>
            </a:xfrm>
            <a:prstGeom prst="ellipse">
              <a:avLst/>
            </a:prstGeom>
            <a:solidFill>
              <a:schemeClr val="accent2"/>
            </a:solidFill>
            <a:ln w="12700">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pic>
          <p:nvPicPr>
            <p:cNvPr id="14" name="Grafik 13" descr="Daumen hoch-Zeichen mit einfarbiger Füllung">
              <a:extLst>
                <a:ext uri="{FF2B5EF4-FFF2-40B4-BE49-F238E27FC236}">
                  <a16:creationId xmlns:a16="http://schemas.microsoft.com/office/drawing/2014/main" id="{571DED43-AB8A-47BE-38C3-5865FE3D039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8067" y="3128978"/>
              <a:ext cx="180000" cy="180000"/>
            </a:xfrm>
            <a:prstGeom prst="rect">
              <a:avLst/>
            </a:prstGeom>
          </p:spPr>
        </p:pic>
      </p:grpSp>
    </p:spTree>
    <p:extLst>
      <p:ext uri="{BB962C8B-B14F-4D97-AF65-F5344CB8AC3E}">
        <p14:creationId xmlns:p14="http://schemas.microsoft.com/office/powerpoint/2010/main" val="26976893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2329610-3850-9752-5947-D228E395F0FB}"/>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2E57C7C8-5F8F-C7F9-B635-25C5250B0A5B}"/>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BC6C4E96-5B3E-2FE9-735F-85E2CE1DF4CF}"/>
              </a:ext>
            </a:extLst>
          </p:cNvPr>
          <p:cNvSpPr/>
          <p:nvPr/>
        </p:nvSpPr>
        <p:spPr>
          <a:xfrm>
            <a:off x="2772003" y="871433"/>
            <a:ext cx="6647974"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5EE0908-F37F-C332-2367-A97499FC2E6B}"/>
              </a:ext>
            </a:extLst>
          </p:cNvPr>
          <p:cNvSpPr txBox="1"/>
          <p:nvPr/>
        </p:nvSpPr>
        <p:spPr>
          <a:xfrm>
            <a:off x="2772023" y="1053584"/>
            <a:ext cx="6647974"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Preparation</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in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2" name="Richtungspfeil 1">
            <a:extLst>
              <a:ext uri="{FF2B5EF4-FFF2-40B4-BE49-F238E27FC236}">
                <a16:creationId xmlns:a16="http://schemas.microsoft.com/office/drawing/2014/main" id="{4C3C3F8F-D7C6-0F50-D52F-5AD0D05255C4}"/>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EF5A9D18-4A55-8C47-8A0E-244FCAB81D53}"/>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B9D6BC06-CC82-ADD8-8799-2C37D1C94D26}"/>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Textfeld 2">
            <a:extLst>
              <a:ext uri="{FF2B5EF4-FFF2-40B4-BE49-F238E27FC236}">
                <a16:creationId xmlns:a16="http://schemas.microsoft.com/office/drawing/2014/main" id="{B1B5852B-9BC6-675F-1BCD-FA84EC9D1BA1}"/>
              </a:ext>
            </a:extLst>
          </p:cNvPr>
          <p:cNvSpPr txBox="1"/>
          <p:nvPr/>
        </p:nvSpPr>
        <p:spPr>
          <a:xfrm>
            <a:off x="1038727" y="2003842"/>
            <a:ext cx="10279011" cy="4008790"/>
          </a:xfrm>
          <a:prstGeom prst="rect">
            <a:avLst/>
          </a:prstGeom>
          <a:noFill/>
        </p:spPr>
        <p:txBody>
          <a:bodyPr wrap="square" lIns="91440" tIns="45720" rIns="91440" bIns="45720" anchor="t">
            <a:spAutoFit/>
          </a:bodyPr>
          <a:lstStyle/>
          <a:p>
            <a:pPr marL="0" indent="0">
              <a:lnSpc>
                <a:spcPct val="150000"/>
              </a:lnSpc>
              <a:spcAft>
                <a:spcPts val="1200"/>
              </a:spcAft>
              <a:buNone/>
            </a:pPr>
            <a:r>
              <a:rPr lang="de-DE" sz="1100">
                <a:effectLst>
                  <a:outerShdw blurRad="38100" dist="38100" dir="2700000" algn="tl">
                    <a:srgbClr val="000000">
                      <a:alpha val="43137"/>
                    </a:srgbClr>
                  </a:outerShdw>
                </a:effectLst>
                <a:latin typeface="Press Start 2P"/>
              </a:rPr>
              <a:t>	</a:t>
            </a:r>
            <a:r>
              <a:rPr lang="de-DE" sz="1100" err="1">
                <a:effectLst>
                  <a:outerShdw blurRad="38100" dist="38100" dir="2700000" algn="tl">
                    <a:srgbClr val="000000">
                      <a:alpha val="43137"/>
                    </a:srgbClr>
                  </a:outerShdw>
                </a:effectLst>
                <a:latin typeface="Press Start 2P"/>
              </a:rPr>
              <a:t>Selection</a:t>
            </a:r>
            <a:r>
              <a:rPr lang="de-DE" sz="1100">
                <a:effectLst>
                  <a:outerShdw blurRad="38100" dist="38100" dir="2700000" algn="tl">
                    <a:srgbClr val="000000">
                      <a:alpha val="43137"/>
                    </a:srgbClr>
                  </a:outerShdw>
                </a:effectLst>
                <a:latin typeface="Press Start 2P"/>
              </a:rPr>
              <a:t> </a:t>
            </a:r>
            <a:r>
              <a:rPr lang="de-DE" sz="1100" err="1">
                <a:effectLst>
                  <a:outerShdw blurRad="38100" dist="38100" dir="2700000" algn="tl">
                    <a:srgbClr val="000000">
                      <a:alpha val="43137"/>
                    </a:srgbClr>
                  </a:outerShdw>
                </a:effectLst>
                <a:latin typeface="Press Start 2P"/>
              </a:rPr>
              <a:t>of</a:t>
            </a:r>
            <a:r>
              <a:rPr lang="de-DE" sz="1100">
                <a:effectLst>
                  <a:outerShdw blurRad="38100" dist="38100" dir="2700000" algn="tl">
                    <a:srgbClr val="000000">
                      <a:alpha val="43137"/>
                    </a:srgbClr>
                  </a:outerShdw>
                </a:effectLst>
                <a:latin typeface="Press Start 2P"/>
              </a:rPr>
              <a:t> Columns/Attributes</a:t>
            </a:r>
          </a:p>
          <a:p>
            <a:pPr marL="800100" lvl="1" indent="-342900">
              <a:lnSpc>
                <a:spcPct val="150000"/>
              </a:lnSpc>
              <a:spcAft>
                <a:spcPts val="600"/>
              </a:spcAft>
              <a:buFont typeface="+mj-lt"/>
              <a:buAutoNum type="arabicParenR"/>
            </a:pPr>
            <a:r>
              <a:rPr lang="de-DE" sz="1100" err="1">
                <a:solidFill>
                  <a:schemeClr val="bg1">
                    <a:lumMod val="85000"/>
                  </a:schemeClr>
                </a:solidFill>
                <a:effectLst>
                  <a:outerShdw blurRad="38100" dist="38100" dir="2700000" algn="tl">
                    <a:srgbClr val="000000">
                      <a:alpha val="43137"/>
                    </a:srgbClr>
                  </a:outerShdw>
                </a:effectLst>
                <a:latin typeface="Press Start 2P"/>
              </a:rPr>
              <a:t>Adding</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helping</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behavior</a:t>
            </a:r>
            <a:endParaRPr lang="de-DE" sz="1100">
              <a:solidFill>
                <a:schemeClr val="bg1">
                  <a:lumMod val="85000"/>
                </a:schemeClr>
              </a:solidFill>
              <a:effectLst>
                <a:outerShdw blurRad="38100" dist="38100" dir="2700000" algn="tl">
                  <a:srgbClr val="000000">
                    <a:alpha val="43137"/>
                  </a:srgbClr>
                </a:outerShdw>
              </a:effectLst>
              <a:latin typeface="Press Start 2P"/>
            </a:endParaRPr>
          </a:p>
          <a:p>
            <a:pPr marL="800100" lvl="1" indent="-342900">
              <a:lnSpc>
                <a:spcPct val="150000"/>
              </a:lnSpc>
              <a:spcAft>
                <a:spcPts val="600"/>
              </a:spcAft>
              <a:buFont typeface="+mj-lt"/>
              <a:buAutoNum type="arabicParenR"/>
            </a:pPr>
            <a:r>
              <a:rPr lang="de-DE" sz="1100" err="1">
                <a:solidFill>
                  <a:schemeClr val="bg1">
                    <a:lumMod val="85000"/>
                  </a:schemeClr>
                </a:solidFill>
                <a:effectLst>
                  <a:outerShdw blurRad="38100" dist="38100" dir="2700000" algn="tl">
                    <a:srgbClr val="000000">
                      <a:alpha val="43137"/>
                    </a:srgbClr>
                  </a:outerShdw>
                </a:effectLst>
                <a:latin typeface="Press Start 2P"/>
              </a:rPr>
              <a:t>Dividing</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income</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into</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income</a:t>
            </a:r>
            <a:r>
              <a:rPr lang="de-DE" sz="1100">
                <a:solidFill>
                  <a:schemeClr val="bg1">
                    <a:lumMod val="85000"/>
                  </a:schemeClr>
                </a:solidFill>
                <a:effectLst>
                  <a:outerShdw blurRad="38100" dist="38100" dir="2700000" algn="tl">
                    <a:srgbClr val="000000">
                      <a:alpha val="43137"/>
                    </a:srgbClr>
                  </a:outerShdw>
                </a:effectLst>
                <a:latin typeface="Press Start 2P"/>
              </a:rPr>
              <a:t> and </a:t>
            </a:r>
            <a:r>
              <a:rPr lang="de-DE" sz="1100" err="1">
                <a:solidFill>
                  <a:schemeClr val="bg1">
                    <a:lumMod val="85000"/>
                  </a:schemeClr>
                </a:solidFill>
                <a:effectLst>
                  <a:outerShdw blurRad="38100" dist="38100" dir="2700000" algn="tl">
                    <a:srgbClr val="000000">
                      <a:alpha val="43137"/>
                    </a:srgbClr>
                  </a:outerShdw>
                </a:effectLst>
                <a:latin typeface="Press Start 2P"/>
              </a:rPr>
              <a:t>actual</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income</a:t>
            </a:r>
            <a:endParaRPr lang="de-DE" sz="1100">
              <a:solidFill>
                <a:schemeClr val="bg1">
                  <a:lumMod val="85000"/>
                </a:schemeClr>
              </a:solidFill>
              <a:effectLst>
                <a:outerShdw blurRad="38100" dist="38100" dir="2700000" algn="tl">
                  <a:srgbClr val="000000">
                    <a:alpha val="43137"/>
                  </a:srgbClr>
                </a:outerShdw>
              </a:effectLst>
              <a:latin typeface="Press Start 2P"/>
            </a:endParaRPr>
          </a:p>
          <a:p>
            <a:pPr marL="800100" lvl="1" indent="-342900">
              <a:lnSpc>
                <a:spcPct val="150000"/>
              </a:lnSpc>
              <a:spcAft>
                <a:spcPts val="600"/>
              </a:spcAft>
              <a:buFont typeface="+mj-lt"/>
              <a:buAutoNum type="arabicParenR"/>
            </a:pPr>
            <a:r>
              <a:rPr lang="de-DE" sz="1100" err="1">
                <a:solidFill>
                  <a:schemeClr val="bg1">
                    <a:lumMod val="85000"/>
                  </a:schemeClr>
                </a:solidFill>
                <a:effectLst>
                  <a:outerShdw blurRad="38100" dist="38100" dir="2700000" algn="tl">
                    <a:srgbClr val="000000">
                      <a:alpha val="43137"/>
                    </a:srgbClr>
                  </a:outerShdw>
                </a:effectLst>
                <a:latin typeface="Press Start 2P"/>
              </a:rPr>
              <a:t>Missing</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values</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marked</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as</a:t>
            </a:r>
            <a:r>
              <a:rPr lang="de-DE" sz="1100">
                <a:solidFill>
                  <a:schemeClr val="bg1">
                    <a:lumMod val="85000"/>
                  </a:schemeClr>
                </a:solidFill>
                <a:effectLst>
                  <a:outerShdw blurRad="38100" dist="38100" dir="2700000" algn="tl">
                    <a:srgbClr val="000000">
                      <a:alpha val="43137"/>
                    </a:srgbClr>
                  </a:outerShdw>
                </a:effectLst>
                <a:latin typeface="Press Start 2P"/>
              </a:rPr>
              <a:t> N/A</a:t>
            </a:r>
            <a:endParaRPr lang="de-DE">
              <a:solidFill>
                <a:schemeClr val="bg1">
                  <a:lumMod val="85000"/>
                </a:schemeClr>
              </a:solidFill>
              <a:latin typeface="Press Start 2P"/>
            </a:endParaRPr>
          </a:p>
          <a:p>
            <a:pPr marL="800100" lvl="1" indent="-342900">
              <a:lnSpc>
                <a:spcPct val="150000"/>
              </a:lnSpc>
              <a:spcAft>
                <a:spcPts val="600"/>
              </a:spcAft>
              <a:buFont typeface="+mj-lt"/>
              <a:buAutoNum type="arabicParenR"/>
            </a:pPr>
            <a:r>
              <a:rPr lang="de-DE" sz="1100" err="1">
                <a:solidFill>
                  <a:schemeClr val="bg1">
                    <a:lumMod val="85000"/>
                  </a:schemeClr>
                </a:solidFill>
                <a:effectLst>
                  <a:outerShdw blurRad="38100" dist="38100" dir="2700000" algn="tl">
                    <a:srgbClr val="000000">
                      <a:alpha val="43137"/>
                    </a:srgbClr>
                  </a:outerShdw>
                </a:effectLst>
                <a:latin typeface="Press Start 2P"/>
              </a:rPr>
              <a:t>Leaving</a:t>
            </a:r>
            <a:r>
              <a:rPr lang="de-DE" sz="1100">
                <a:solidFill>
                  <a:schemeClr val="bg1">
                    <a:lumMod val="85000"/>
                  </a:schemeClr>
                </a:solidFill>
                <a:effectLst>
                  <a:outerShdw blurRad="38100" dist="38100" dir="2700000" algn="tl">
                    <a:srgbClr val="000000">
                      <a:alpha val="43137"/>
                    </a:srgbClr>
                  </a:outerShdw>
                </a:effectLst>
                <a:latin typeface="Press Start 2P"/>
              </a:rPr>
              <a:t> out </a:t>
            </a:r>
            <a:r>
              <a:rPr lang="de-DE" sz="1100" err="1">
                <a:solidFill>
                  <a:schemeClr val="bg1">
                    <a:lumMod val="85000"/>
                  </a:schemeClr>
                </a:solidFill>
                <a:effectLst>
                  <a:outerShdw blurRad="38100" dist="38100" dir="2700000" algn="tl">
                    <a:srgbClr val="000000">
                      <a:alpha val="43137"/>
                    </a:srgbClr>
                  </a:outerShdw>
                </a:effectLst>
                <a:latin typeface="Press Start 2P"/>
              </a:rPr>
              <a:t>country</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age</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gender</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a:solidFill>
                  <a:schemeClr val="bg1">
                    <a:lumMod val="85000"/>
                  </a:schemeClr>
                </a:solidFill>
                <a:effectLst>
                  <a:outerShdw blurRad="38100" dist="38100" dir="2700000" algn="tl">
                    <a:srgbClr val="000000">
                      <a:alpha val="43137"/>
                    </a:srgbClr>
                  </a:outerShdw>
                </a:effectLst>
                <a:latin typeface="Press Start 2P"/>
                <a:sym typeface="Wingdings" pitchFamily="2" charset="2"/>
              </a:rPr>
              <a:t> not </a:t>
            </a:r>
            <a:r>
              <a:rPr lang="de-DE" sz="1100" err="1">
                <a:solidFill>
                  <a:schemeClr val="bg1">
                    <a:lumMod val="85000"/>
                  </a:schemeClr>
                </a:solidFill>
                <a:effectLst>
                  <a:outerShdw blurRad="38100" dist="38100" dir="2700000" algn="tl">
                    <a:srgbClr val="000000">
                      <a:alpha val="43137"/>
                    </a:srgbClr>
                  </a:outerShdw>
                </a:effectLst>
                <a:latin typeface="Press Start 2P"/>
                <a:sym typeface="Wingdings" pitchFamily="2" charset="2"/>
              </a:rPr>
              <a:t>part</a:t>
            </a:r>
            <a:r>
              <a:rPr lang="de-DE" sz="1100">
                <a:solidFill>
                  <a:schemeClr val="bg1">
                    <a:lumMod val="85000"/>
                  </a:schemeClr>
                </a:solidFill>
                <a:effectLst>
                  <a:outerShdw blurRad="38100" dist="38100" dir="2700000" algn="tl">
                    <a:srgbClr val="000000">
                      <a:alpha val="43137"/>
                    </a:srgbClr>
                  </a:outerShdw>
                </a:effectLst>
                <a:latin typeface="Press Start 2P"/>
                <a:sym typeface="Wingdings" pitchFamily="2" charset="2"/>
              </a:rPr>
              <a:t> </a:t>
            </a:r>
            <a:r>
              <a:rPr lang="de-DE" sz="1100" err="1">
                <a:solidFill>
                  <a:schemeClr val="bg1">
                    <a:lumMod val="85000"/>
                  </a:schemeClr>
                </a:solidFill>
                <a:effectLst>
                  <a:outerShdw blurRad="38100" dist="38100" dir="2700000" algn="tl">
                    <a:srgbClr val="000000">
                      <a:alpha val="43137"/>
                    </a:srgbClr>
                  </a:outerShdw>
                </a:effectLst>
                <a:latin typeface="Press Start 2P"/>
                <a:sym typeface="Wingdings" pitchFamily="2" charset="2"/>
              </a:rPr>
              <a:t>of</a:t>
            </a:r>
            <a:r>
              <a:rPr lang="de-DE" sz="1100">
                <a:solidFill>
                  <a:schemeClr val="bg1">
                    <a:lumMod val="85000"/>
                  </a:schemeClr>
                </a:solidFill>
                <a:effectLst>
                  <a:outerShdw blurRad="38100" dist="38100" dir="2700000" algn="tl">
                    <a:srgbClr val="000000">
                      <a:alpha val="43137"/>
                    </a:srgbClr>
                  </a:outerShdw>
                </a:effectLst>
                <a:latin typeface="Press Start 2P"/>
                <a:sym typeface="Wingdings" pitchFamily="2" charset="2"/>
              </a:rPr>
              <a:t> </a:t>
            </a:r>
            <a:r>
              <a:rPr lang="de-DE" sz="1100" err="1">
                <a:solidFill>
                  <a:schemeClr val="bg1">
                    <a:lumMod val="85000"/>
                  </a:schemeClr>
                </a:solidFill>
                <a:effectLst>
                  <a:outerShdw blurRad="38100" dist="38100" dir="2700000" algn="tl">
                    <a:srgbClr val="000000">
                      <a:alpha val="43137"/>
                    </a:srgbClr>
                  </a:outerShdw>
                </a:effectLst>
                <a:latin typeface="Press Start 2P"/>
                <a:sym typeface="Wingdings" pitchFamily="2" charset="2"/>
              </a:rPr>
              <a:t>model</a:t>
            </a:r>
            <a:endParaRPr lang="de-DE" sz="1100">
              <a:solidFill>
                <a:schemeClr val="bg1">
                  <a:lumMod val="85000"/>
                </a:schemeClr>
              </a:solidFill>
              <a:effectLst>
                <a:outerShdw blurRad="38100" dist="38100" dir="2700000" algn="tl">
                  <a:srgbClr val="000000">
                    <a:alpha val="43137"/>
                  </a:srgbClr>
                </a:outerShdw>
              </a:effectLst>
              <a:latin typeface="Press Start 2P"/>
            </a:endParaRPr>
          </a:p>
          <a:p>
            <a:pPr marL="800100" lvl="1" indent="-342900">
              <a:lnSpc>
                <a:spcPct val="150000"/>
              </a:lnSpc>
              <a:spcAft>
                <a:spcPts val="600"/>
              </a:spcAft>
              <a:buFont typeface="+mj-lt"/>
              <a:buAutoNum type="arabicParenR"/>
            </a:pPr>
            <a:r>
              <a:rPr lang="de-DE" sz="1100">
                <a:solidFill>
                  <a:schemeClr val="bg1">
                    <a:lumMod val="85000"/>
                  </a:schemeClr>
                </a:solidFill>
                <a:effectLst>
                  <a:outerShdw blurRad="38100" dist="38100" dir="2700000" algn="tl">
                    <a:srgbClr val="000000">
                      <a:alpha val="43137"/>
                    </a:srgbClr>
                  </a:outerShdw>
                </a:effectLst>
                <a:latin typeface="Press Start 2P"/>
                <a:sym typeface="Wingdings" pitchFamily="2" charset="2"/>
              </a:rPr>
              <a:t>Formative variables </a:t>
            </a:r>
            <a:endParaRPr lang="de-DE">
              <a:solidFill>
                <a:schemeClr val="bg1">
                  <a:lumMod val="85000"/>
                </a:schemeClr>
              </a:solidFill>
              <a:latin typeface="Press Start 2P"/>
            </a:endParaRPr>
          </a:p>
          <a:p>
            <a:pPr marL="800100" lvl="1" indent="-342900">
              <a:lnSpc>
                <a:spcPct val="150000"/>
              </a:lnSpc>
              <a:spcAft>
                <a:spcPts val="600"/>
              </a:spcAft>
              <a:buFont typeface="+mj-lt"/>
              <a:buAutoNum type="arabicParenR"/>
            </a:pPr>
            <a:r>
              <a:rPr lang="de-DE" sz="1100" err="1">
                <a:solidFill>
                  <a:schemeClr val="bg1">
                    <a:lumMod val="85000"/>
                  </a:schemeClr>
                </a:solidFill>
                <a:effectLst>
                  <a:outerShdw blurRad="38100" dist="38100" dir="2700000" algn="tl">
                    <a:srgbClr val="000000">
                      <a:alpha val="43137"/>
                    </a:srgbClr>
                  </a:outerShdw>
                </a:effectLst>
                <a:latin typeface="Press Start 2P"/>
              </a:rPr>
              <a:t>Specifying</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data</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types</a:t>
            </a:r>
            <a:r>
              <a:rPr lang="de-DE" sz="1100">
                <a:solidFill>
                  <a:schemeClr val="bg1">
                    <a:lumMod val="85000"/>
                  </a:schemeClr>
                </a:solidFill>
                <a:effectLst>
                  <a:outerShdw blurRad="38100" dist="38100" dir="2700000" algn="tl">
                    <a:srgbClr val="000000">
                      <a:alpha val="43137"/>
                    </a:srgbClr>
                  </a:outerShdw>
                </a:effectLst>
                <a:latin typeface="Press Start 2P"/>
              </a:rPr>
              <a:t>:</a:t>
            </a:r>
            <a:endParaRPr lang="de-DE">
              <a:solidFill>
                <a:schemeClr val="bg1">
                  <a:lumMod val="85000"/>
                </a:schemeClr>
              </a:solidFill>
              <a:latin typeface="Press Start 2P"/>
            </a:endParaRPr>
          </a:p>
          <a:p>
            <a:pPr marL="1257300" lvl="2" indent="-342900">
              <a:lnSpc>
                <a:spcPct val="150000"/>
              </a:lnSpc>
              <a:spcAft>
                <a:spcPts val="600"/>
              </a:spcAft>
              <a:buFont typeface="Arial" panose="020B0604020202020204" pitchFamily="34" charset="0"/>
              <a:buChar char="•"/>
            </a:pPr>
            <a:r>
              <a:rPr lang="de-DE" sz="1100">
                <a:solidFill>
                  <a:schemeClr val="bg1">
                    <a:lumMod val="85000"/>
                  </a:schemeClr>
                </a:solidFill>
                <a:effectLst>
                  <a:outerShdw blurRad="38100" dist="38100" dir="2700000" algn="tl">
                    <a:srgbClr val="000000">
                      <a:alpha val="43137"/>
                    </a:srgbClr>
                  </a:outerShdw>
                </a:effectLst>
                <a:latin typeface="Press Start 2P"/>
              </a:rPr>
              <a:t>Data type: Likert </a:t>
            </a:r>
            <a:r>
              <a:rPr lang="de-DE" sz="1100" err="1">
                <a:solidFill>
                  <a:schemeClr val="bg1">
                    <a:lumMod val="85000"/>
                  </a:schemeClr>
                </a:solidFill>
                <a:effectLst>
                  <a:outerShdw blurRad="38100" dist="38100" dir="2700000" algn="tl">
                    <a:srgbClr val="000000">
                      <a:alpha val="43137"/>
                    </a:srgbClr>
                  </a:outerShdw>
                </a:effectLst>
                <a:latin typeface="Press Start 2P"/>
              </a:rPr>
              <a:t>scale</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questions</a:t>
            </a:r>
            <a:r>
              <a:rPr lang="de-DE" sz="1100">
                <a:solidFill>
                  <a:schemeClr val="bg1">
                    <a:lumMod val="85000"/>
                  </a:schemeClr>
                </a:solidFill>
                <a:effectLst>
                  <a:outerShdw blurRad="38100" dist="38100" dir="2700000" algn="tl">
                    <a:srgbClr val="000000">
                      <a:alpha val="43137"/>
                    </a:srgbClr>
                  </a:outerShdw>
                </a:effectLst>
                <a:latin typeface="Press Start 2P"/>
              </a:rPr>
              <a:t> (ordinal), </a:t>
            </a:r>
            <a:r>
              <a:rPr lang="de-DE" sz="1100" err="1">
                <a:solidFill>
                  <a:schemeClr val="bg1">
                    <a:lumMod val="85000"/>
                  </a:schemeClr>
                </a:solidFill>
                <a:effectLst>
                  <a:outerShdw blurRad="38100" dist="38100" dir="2700000" algn="tl">
                    <a:srgbClr val="000000">
                      <a:alpha val="43137"/>
                    </a:srgbClr>
                  </a:outerShdw>
                </a:effectLst>
                <a:latin typeface="Press Start 2P"/>
              </a:rPr>
              <a:t>income</a:t>
            </a:r>
            <a:r>
              <a:rPr lang="de-DE" sz="1100">
                <a:solidFill>
                  <a:schemeClr val="bg1">
                    <a:lumMod val="85000"/>
                  </a:schemeClr>
                </a:solidFill>
                <a:effectLst>
                  <a:outerShdw blurRad="38100" dist="38100" dir="2700000" algn="tl">
                    <a:srgbClr val="000000">
                      <a:alpha val="43137"/>
                    </a:srgbClr>
                  </a:outerShdw>
                </a:effectLst>
                <a:latin typeface="Press Start 2P"/>
              </a:rPr>
              <a:t> and </a:t>
            </a:r>
            <a:r>
              <a:rPr lang="de-DE" sz="1100" err="1">
                <a:solidFill>
                  <a:schemeClr val="bg1">
                    <a:lumMod val="85000"/>
                  </a:schemeClr>
                </a:solidFill>
                <a:effectLst>
                  <a:outerShdw blurRad="38100" dist="38100" dir="2700000" algn="tl">
                    <a:srgbClr val="000000">
                      <a:alpha val="43137"/>
                    </a:srgbClr>
                  </a:outerShdw>
                </a:effectLst>
                <a:latin typeface="Press Start 2P"/>
              </a:rPr>
              <a:t>age</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metric</a:t>
            </a:r>
            <a:r>
              <a:rPr lang="de-DE" sz="1100">
                <a:solidFill>
                  <a:schemeClr val="bg1">
                    <a:lumMod val="85000"/>
                  </a:schemeClr>
                </a:solidFill>
                <a:effectLst>
                  <a:outerShdw blurRad="38100" dist="38100" dir="2700000" algn="tl">
                    <a:srgbClr val="000000">
                      <a:alpha val="43137"/>
                    </a:srgbClr>
                  </a:outerShdw>
                </a:effectLst>
                <a:latin typeface="Press Start 2P"/>
              </a:rPr>
              <a:t>/</a:t>
            </a:r>
            <a:r>
              <a:rPr lang="de-DE" sz="1100" err="1">
                <a:solidFill>
                  <a:schemeClr val="bg1">
                    <a:lumMod val="85000"/>
                  </a:schemeClr>
                </a:solidFill>
                <a:effectLst>
                  <a:outerShdw blurRad="38100" dist="38100" dir="2700000" algn="tl">
                    <a:srgbClr val="000000">
                      <a:alpha val="43137"/>
                    </a:srgbClr>
                  </a:outerShdw>
                </a:effectLst>
                <a:latin typeface="Press Start 2P"/>
              </a:rPr>
              <a:t>numeric</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gender</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categorical</a:t>
            </a:r>
            <a:r>
              <a:rPr lang="de-DE" sz="1100">
                <a:solidFill>
                  <a:schemeClr val="bg1">
                    <a:lumMod val="85000"/>
                  </a:schemeClr>
                </a:solidFill>
                <a:effectLst>
                  <a:outerShdw blurRad="38100" dist="38100" dir="2700000" algn="tl">
                    <a:srgbClr val="000000">
                      <a:alpha val="43137"/>
                    </a:srgbClr>
                  </a:outerShdw>
                </a:effectLst>
                <a:latin typeface="Press Start 2P"/>
              </a:rPr>
              <a:t>)</a:t>
            </a:r>
            <a:endParaRPr lang="de-DE">
              <a:solidFill>
                <a:schemeClr val="bg1">
                  <a:lumMod val="85000"/>
                </a:schemeClr>
              </a:solidFill>
              <a:latin typeface="Press Start 2P"/>
            </a:endParaRPr>
          </a:p>
          <a:p>
            <a:pPr marL="1257300" lvl="2" indent="-342900">
              <a:lnSpc>
                <a:spcPct val="150000"/>
              </a:lnSpc>
              <a:spcAft>
                <a:spcPts val="600"/>
              </a:spcAft>
              <a:buFont typeface="Arial" panose="020B0604020202020204" pitchFamily="34" charset="0"/>
              <a:buChar char="•"/>
            </a:pPr>
            <a:r>
              <a:rPr lang="de-DE" sz="1100">
                <a:solidFill>
                  <a:schemeClr val="bg1">
                    <a:lumMod val="85000"/>
                  </a:schemeClr>
                </a:solidFill>
                <a:effectLst>
                  <a:outerShdw blurRad="38100" dist="38100" dir="2700000" algn="tl">
                    <a:srgbClr val="000000">
                      <a:alpha val="43137"/>
                    </a:srgbClr>
                  </a:outerShdw>
                </a:effectLst>
                <a:latin typeface="Press Start 2P"/>
              </a:rPr>
              <a:t>Minimum and maximum </a:t>
            </a:r>
            <a:r>
              <a:rPr lang="de-DE" sz="1100" err="1">
                <a:solidFill>
                  <a:schemeClr val="bg1">
                    <a:lumMod val="85000"/>
                  </a:schemeClr>
                </a:solidFill>
                <a:effectLst>
                  <a:outerShdw blurRad="38100" dist="38100" dir="2700000" algn="tl">
                    <a:srgbClr val="000000">
                      <a:alpha val="43137"/>
                    </a:srgbClr>
                  </a:outerShdw>
                </a:effectLst>
                <a:latin typeface="Press Start 2P"/>
              </a:rPr>
              <a:t>specified</a:t>
            </a:r>
            <a:endParaRPr lang="de-DE" sz="1100">
              <a:solidFill>
                <a:schemeClr val="bg1">
                  <a:lumMod val="85000"/>
                </a:schemeClr>
              </a:solidFill>
              <a:effectLst>
                <a:outerShdw blurRad="38100" dist="38100" dir="2700000" algn="tl">
                  <a:srgbClr val="000000">
                    <a:alpha val="43137"/>
                  </a:srgbClr>
                </a:outerShdw>
              </a:effectLst>
              <a:latin typeface="Press Start 2P"/>
            </a:endParaRPr>
          </a:p>
          <a:p>
            <a:pPr lvl="1">
              <a:lnSpc>
                <a:spcPct val="150000"/>
              </a:lnSpc>
              <a:spcAft>
                <a:spcPts val="600"/>
              </a:spcAft>
            </a:pPr>
            <a:r>
              <a:rPr lang="de-DE" sz="1100">
                <a:solidFill>
                  <a:schemeClr val="bg1">
                    <a:lumMod val="85000"/>
                  </a:schemeClr>
                </a:solidFill>
                <a:effectLst>
                  <a:outerShdw blurRad="38100" dist="38100" dir="2700000" algn="tl">
                    <a:srgbClr val="000000">
                      <a:alpha val="43137"/>
                    </a:srgbClr>
                  </a:outerShdw>
                </a:effectLst>
                <a:latin typeface="Press Start 2P"/>
              </a:rPr>
              <a:t>7) </a:t>
            </a:r>
            <a:r>
              <a:rPr lang="de-DE" sz="1100" err="1">
                <a:solidFill>
                  <a:schemeClr val="bg1">
                    <a:lumMod val="85000"/>
                  </a:schemeClr>
                </a:solidFill>
                <a:effectLst>
                  <a:outerShdw blurRad="38100" dist="38100" dir="2700000" algn="tl">
                    <a:srgbClr val="000000">
                      <a:alpha val="43137"/>
                    </a:srgbClr>
                  </a:outerShdw>
                </a:effectLst>
                <a:latin typeface="Press Start 2P"/>
              </a:rPr>
              <a:t>Resulting</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Structual</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equation</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model</a:t>
            </a:r>
            <a:r>
              <a:rPr lang="de-DE" sz="1100">
                <a:solidFill>
                  <a:schemeClr val="bg1">
                    <a:lumMod val="85000"/>
                  </a:schemeClr>
                </a:solidFill>
                <a:effectLst>
                  <a:outerShdw blurRad="38100" dist="38100" dir="2700000" algn="tl">
                    <a:srgbClr val="000000">
                      <a:alpha val="43137"/>
                    </a:srgbClr>
                  </a:outerShdw>
                </a:effectLst>
                <a:latin typeface="Press Start 2P"/>
              </a:rPr>
              <a:t> </a:t>
            </a:r>
            <a:endParaRPr lang="de-DE">
              <a:solidFill>
                <a:schemeClr val="bg1">
                  <a:lumMod val="85000"/>
                </a:schemeClr>
              </a:solidFill>
              <a:latin typeface="Press Start 2P"/>
            </a:endParaRPr>
          </a:p>
          <a:p>
            <a:pPr marL="1257300" lvl="2" indent="-342900">
              <a:buFont typeface="+mj-lt"/>
              <a:buAutoNum type="arabicParenR"/>
            </a:pPr>
            <a:endParaRPr lang="de-DE"/>
          </a:p>
        </p:txBody>
      </p:sp>
      <p:sp>
        <p:nvSpPr>
          <p:cNvPr id="5" name="Ellipse 4">
            <a:extLst>
              <a:ext uri="{FF2B5EF4-FFF2-40B4-BE49-F238E27FC236}">
                <a16:creationId xmlns:a16="http://schemas.microsoft.com/office/drawing/2014/main" id="{7481585B-F5F4-2729-2C82-57A53CDD3DE8}"/>
              </a:ext>
            </a:extLst>
          </p:cNvPr>
          <p:cNvSpPr/>
          <p:nvPr/>
        </p:nvSpPr>
        <p:spPr>
          <a:xfrm>
            <a:off x="1528257" y="2041891"/>
            <a:ext cx="252000" cy="252000"/>
          </a:xfrm>
          <a:prstGeom prst="ellipse">
            <a:avLst/>
          </a:prstGeom>
          <a:solidFill>
            <a:schemeClr val="accent2"/>
          </a:solidFill>
          <a:ln w="12700">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2" name="Eingebuchteter Richtungspfeil 8">
            <a:extLst>
              <a:ext uri="{FF2B5EF4-FFF2-40B4-BE49-F238E27FC236}">
                <a16:creationId xmlns:a16="http://schemas.microsoft.com/office/drawing/2014/main" id="{22387865-AC33-3894-59D6-2E9D863DC4B4}"/>
              </a:ext>
            </a:extLst>
          </p:cNvPr>
          <p:cNvSpPr/>
          <p:nvPr/>
        </p:nvSpPr>
        <p:spPr>
          <a:xfrm>
            <a:off x="3587014" y="280489"/>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3" name="Grafik 12" descr="Verbunden mit einfarbiger Füllung">
            <a:extLst>
              <a:ext uri="{FF2B5EF4-FFF2-40B4-BE49-F238E27FC236}">
                <a16:creationId xmlns:a16="http://schemas.microsoft.com/office/drawing/2014/main" id="{CAF1C70E-A24F-92A1-0838-3800C145D4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4257" y="2077891"/>
            <a:ext cx="180000" cy="180000"/>
          </a:xfrm>
          <a:prstGeom prst="rect">
            <a:avLst/>
          </a:prstGeom>
        </p:spPr>
      </p:pic>
    </p:spTree>
    <p:extLst>
      <p:ext uri="{BB962C8B-B14F-4D97-AF65-F5344CB8AC3E}">
        <p14:creationId xmlns:p14="http://schemas.microsoft.com/office/powerpoint/2010/main" val="8979324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25AE71F-2546-38B1-F650-01FA0DD485C0}"/>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AF6090A5-BC72-828F-EB60-796550A7B0FF}"/>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lnSpc>
                <a:spcPct val="110000"/>
              </a:lnSpc>
              <a:spcAft>
                <a:spcPts val="1200"/>
              </a:spcAft>
            </a:pPr>
            <a:endParaRPr lang="de-DE" sz="1600">
              <a:solidFill>
                <a:schemeClr val="tx1"/>
              </a:solidFill>
              <a:latin typeface="Arial"/>
            </a:endParaRPr>
          </a:p>
        </p:txBody>
      </p:sp>
      <p:sp>
        <p:nvSpPr>
          <p:cNvPr id="10" name="Rectangle: Rounded Corners 9">
            <a:extLst>
              <a:ext uri="{FF2B5EF4-FFF2-40B4-BE49-F238E27FC236}">
                <a16:creationId xmlns:a16="http://schemas.microsoft.com/office/drawing/2014/main" id="{7A98BF56-CBBD-99CA-5A7B-8EA78C15238D}"/>
              </a:ext>
            </a:extLst>
          </p:cNvPr>
          <p:cNvSpPr/>
          <p:nvPr/>
        </p:nvSpPr>
        <p:spPr>
          <a:xfrm>
            <a:off x="2310329" y="871433"/>
            <a:ext cx="7571302"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C077C5E0-7A02-FA23-8AB0-3A7FF48E4B76}"/>
              </a:ext>
            </a:extLst>
          </p:cNvPr>
          <p:cNvSpPr txBox="1"/>
          <p:nvPr/>
        </p:nvSpPr>
        <p:spPr>
          <a:xfrm>
            <a:off x="2310369" y="1053584"/>
            <a:ext cx="7571303"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Overall Motivation </a:t>
            </a:r>
            <a:r>
              <a:rPr lang="de-DE">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H</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ypotheses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2" name="Richtungspfeil 1">
            <a:extLst>
              <a:ext uri="{FF2B5EF4-FFF2-40B4-BE49-F238E27FC236}">
                <a16:creationId xmlns:a16="http://schemas.microsoft.com/office/drawing/2014/main" id="{1C4AE9BC-79B9-AE36-8FDD-6BD3E2BA5651}"/>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E03796FD-A463-5CA6-51E0-A05BCFE241A1}"/>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BA1A0DC2-91D6-9F1C-F2D1-99B059BE2170}"/>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Textfeld 2">
            <a:extLst>
              <a:ext uri="{FF2B5EF4-FFF2-40B4-BE49-F238E27FC236}">
                <a16:creationId xmlns:a16="http://schemas.microsoft.com/office/drawing/2014/main" id="{56CC76D8-2CC8-286E-9069-5B96AB8996D9}"/>
              </a:ext>
            </a:extLst>
          </p:cNvPr>
          <p:cNvSpPr txBox="1"/>
          <p:nvPr/>
        </p:nvSpPr>
        <p:spPr>
          <a:xfrm>
            <a:off x="1038727" y="2003842"/>
            <a:ext cx="10279011" cy="3845283"/>
          </a:xfrm>
          <a:prstGeom prst="rect">
            <a:avLst/>
          </a:prstGeom>
          <a:noFill/>
        </p:spPr>
        <p:txBody>
          <a:bodyPr wrap="square" lIns="91440" tIns="45720" rIns="91440" bIns="45720" anchor="t">
            <a:spAutoFit/>
          </a:bodyPr>
          <a:lstStyle/>
          <a:p>
            <a:pPr marL="0" indent="0">
              <a:lnSpc>
                <a:spcPct val="150000"/>
              </a:lnSpc>
              <a:spcAft>
                <a:spcPts val="1200"/>
              </a:spcAft>
              <a:buNone/>
            </a:pPr>
            <a:r>
              <a:rPr lang="de-DE" sz="1100">
                <a:effectLst>
                  <a:outerShdw blurRad="38100" dist="38100" dir="2700000" algn="tl">
                    <a:srgbClr val="000000">
                      <a:alpha val="43137"/>
                    </a:srgbClr>
                  </a:outerShdw>
                </a:effectLst>
                <a:highlight>
                  <a:srgbClr val="FC6464"/>
                </a:highlight>
                <a:latin typeface="Press Start 2P"/>
              </a:rPr>
              <a:t>H1:</a:t>
            </a:r>
            <a:r>
              <a:rPr lang="de-DE" sz="1100">
                <a:effectLst>
                  <a:outerShdw blurRad="38100" dist="38100" dir="2700000" algn="tl">
                    <a:srgbClr val="000000">
                      <a:alpha val="43137"/>
                    </a:srgbClr>
                  </a:outerShdw>
                </a:effectLst>
                <a:latin typeface="Press Start 2P"/>
              </a:rPr>
              <a:t> </a:t>
            </a:r>
            <a:r>
              <a:rPr lang="de-DE" sz="1100">
                <a:solidFill>
                  <a:schemeClr val="bg1"/>
                </a:solidFill>
                <a:effectLst>
                  <a:outerShdw blurRad="38100" dist="38100" dir="2700000" algn="tl">
                    <a:srgbClr val="000000">
                      <a:alpha val="43137"/>
                    </a:srgbClr>
                  </a:outerShdw>
                </a:effectLst>
                <a:latin typeface="Press Start 2P"/>
              </a:rPr>
              <a:t>Overall internal </a:t>
            </a:r>
            <a:r>
              <a:rPr lang="de-DE" sz="1100" err="1">
                <a:solidFill>
                  <a:schemeClr val="bg1"/>
                </a:solidFill>
                <a:effectLst>
                  <a:outerShdw blurRad="38100" dist="38100" dir="2700000" algn="tl">
                    <a:srgbClr val="000000">
                      <a:alpha val="43137"/>
                    </a:srgbClr>
                  </a:outerShdw>
                </a:effectLst>
                <a:latin typeface="Press Start 2P"/>
              </a:rPr>
              <a:t>motivation</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examined</a:t>
            </a:r>
            <a:r>
              <a:rPr lang="de-DE" sz="1100">
                <a:solidFill>
                  <a:schemeClr val="bg1"/>
                </a:solidFill>
                <a:effectLst>
                  <a:outerShdw blurRad="38100" dist="38100" dir="2700000" algn="tl">
                    <a:srgbClr val="000000">
                      <a:alpha val="43137"/>
                    </a:srgbClr>
                  </a:outerShdw>
                </a:effectLst>
                <a:latin typeface="Press Start 2P"/>
              </a:rPr>
              <a:t> in </a:t>
            </a:r>
            <a:r>
              <a:rPr lang="de-DE" sz="1100" err="1">
                <a:solidFill>
                  <a:schemeClr val="bg1"/>
                </a:solidFill>
                <a:effectLst>
                  <a:outerShdw blurRad="38100" dist="38100" dir="2700000" algn="tl">
                    <a:srgbClr val="000000">
                      <a:alpha val="43137"/>
                    </a:srgbClr>
                  </a:outerShdw>
                </a:effectLst>
                <a:latin typeface="Press Start 2P"/>
              </a:rPr>
              <a:t>this</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research</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are</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positively</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associated</a:t>
            </a:r>
            <a:r>
              <a:rPr lang="de-DE" sz="1100">
                <a:solidFill>
                  <a:schemeClr val="bg1"/>
                </a:solidFill>
                <a:effectLst>
                  <a:outerShdw blurRad="38100" dist="38100" dir="2700000" algn="tl">
                    <a:srgbClr val="000000">
                      <a:alpha val="43137"/>
                    </a:srgbClr>
                  </a:outerShdw>
                </a:effectLst>
                <a:latin typeface="Press Start 2P"/>
              </a:rPr>
              <a:t> with </a:t>
            </a:r>
            <a:r>
              <a:rPr lang="de-DE" sz="1100" err="1">
                <a:solidFill>
                  <a:schemeClr val="bg1"/>
                </a:solidFill>
                <a:effectLst>
                  <a:outerShdw blurRad="38100" dist="38100" dir="2700000" algn="tl">
                    <a:srgbClr val="000000">
                      <a:alpha val="43137"/>
                    </a:srgbClr>
                  </a:outerShdw>
                </a:effectLst>
                <a:latin typeface="Press Start 2P"/>
              </a:rPr>
              <a:t>average</a:t>
            </a:r>
            <a:r>
              <a:rPr lang="de-DE" sz="1100">
                <a:solidFill>
                  <a:schemeClr val="bg1"/>
                </a:solidFill>
                <a:effectLst>
                  <a:outerShdw blurRad="38100" dist="38100" dir="2700000" algn="tl">
                    <a:srgbClr val="000000">
                      <a:alpha val="43137"/>
                    </a:srgbClr>
                  </a:outerShdw>
                </a:effectLst>
                <a:latin typeface="Press Start 2P"/>
              </a:rPr>
              <a:t> time </a:t>
            </a:r>
            <a:r>
              <a:rPr lang="de-DE" sz="1100" err="1">
                <a:solidFill>
                  <a:schemeClr val="bg1"/>
                </a:solidFill>
                <a:effectLst>
                  <a:outerShdw blurRad="38100" dist="38100" dir="2700000" algn="tl">
                    <a:srgbClr val="000000">
                      <a:alpha val="43137"/>
                    </a:srgbClr>
                  </a:outerShdw>
                </a:effectLst>
                <a:latin typeface="Press Start 2P"/>
              </a:rPr>
              <a:t>invested</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weekly</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for</a:t>
            </a:r>
            <a:r>
              <a:rPr lang="de-DE" sz="1100">
                <a:solidFill>
                  <a:schemeClr val="bg1"/>
                </a:solidFill>
                <a:effectLst>
                  <a:outerShdw blurRad="38100" dist="38100" dir="2700000" algn="tl">
                    <a:srgbClr val="000000">
                      <a:alpha val="43137"/>
                    </a:srgbClr>
                  </a:outerShdw>
                </a:effectLst>
                <a:latin typeface="Press Start 2P"/>
              </a:rPr>
              <a:t> Minecraft.</a:t>
            </a:r>
          </a:p>
          <a:p>
            <a:pPr marL="0" indent="0">
              <a:lnSpc>
                <a:spcPct val="150000"/>
              </a:lnSpc>
              <a:spcAft>
                <a:spcPts val="1200"/>
              </a:spcAft>
              <a:buNone/>
            </a:pPr>
            <a:r>
              <a:rPr lang="de-DE" sz="1100">
                <a:effectLst>
                  <a:outerShdw blurRad="38100" dist="38100" dir="2700000" algn="tl">
                    <a:srgbClr val="000000">
                      <a:alpha val="43137"/>
                    </a:srgbClr>
                  </a:outerShdw>
                </a:effectLst>
                <a:highlight>
                  <a:srgbClr val="FC6464"/>
                </a:highlight>
                <a:latin typeface="Press Start 2P"/>
              </a:rPr>
              <a:t>H2:</a:t>
            </a:r>
            <a:r>
              <a:rPr lang="de-DE" sz="1100">
                <a:effectLst>
                  <a:outerShdw blurRad="38100" dist="38100" dir="2700000" algn="tl">
                    <a:srgbClr val="000000">
                      <a:alpha val="43137"/>
                    </a:srgbClr>
                  </a:outerShdw>
                </a:effectLst>
                <a:latin typeface="Press Start 2P"/>
              </a:rPr>
              <a:t> </a:t>
            </a:r>
            <a:r>
              <a:rPr lang="de-DE" sz="1100">
                <a:solidFill>
                  <a:schemeClr val="bg1"/>
                </a:solidFill>
                <a:effectLst>
                  <a:outerShdw blurRad="38100" dist="38100" dir="2700000" algn="tl">
                    <a:srgbClr val="000000">
                      <a:alpha val="43137"/>
                    </a:srgbClr>
                  </a:outerShdw>
                </a:effectLst>
                <a:latin typeface="Press Start 2P"/>
              </a:rPr>
              <a:t>Overall internal </a:t>
            </a:r>
            <a:r>
              <a:rPr lang="de-DE" sz="1100" err="1">
                <a:solidFill>
                  <a:schemeClr val="bg1"/>
                </a:solidFill>
                <a:effectLst>
                  <a:outerShdw blurRad="38100" dist="38100" dir="2700000" algn="tl">
                    <a:srgbClr val="000000">
                      <a:alpha val="43137"/>
                    </a:srgbClr>
                  </a:outerShdw>
                </a:effectLst>
                <a:latin typeface="Press Start 2P"/>
              </a:rPr>
              <a:t>motivation</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examined</a:t>
            </a:r>
            <a:r>
              <a:rPr lang="de-DE" sz="1100">
                <a:solidFill>
                  <a:schemeClr val="bg1"/>
                </a:solidFill>
                <a:effectLst>
                  <a:outerShdw blurRad="38100" dist="38100" dir="2700000" algn="tl">
                    <a:srgbClr val="000000">
                      <a:alpha val="43137"/>
                    </a:srgbClr>
                  </a:outerShdw>
                </a:effectLst>
                <a:latin typeface="Press Start 2P"/>
              </a:rPr>
              <a:t> in </a:t>
            </a:r>
            <a:r>
              <a:rPr lang="de-DE" sz="1100" err="1">
                <a:solidFill>
                  <a:schemeClr val="bg1"/>
                </a:solidFill>
                <a:effectLst>
                  <a:outerShdw blurRad="38100" dist="38100" dir="2700000" algn="tl">
                    <a:srgbClr val="000000">
                      <a:alpha val="43137"/>
                    </a:srgbClr>
                  </a:outerShdw>
                </a:effectLst>
                <a:latin typeface="Press Start 2P"/>
              </a:rPr>
              <a:t>this</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research</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are</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positively</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associated</a:t>
            </a:r>
            <a:r>
              <a:rPr lang="de-DE" sz="1100">
                <a:solidFill>
                  <a:schemeClr val="bg1"/>
                </a:solidFill>
                <a:effectLst>
                  <a:outerShdw blurRad="38100" dist="38100" dir="2700000" algn="tl">
                    <a:srgbClr val="000000">
                      <a:alpha val="43137"/>
                    </a:srgbClr>
                  </a:outerShdw>
                </a:effectLst>
                <a:latin typeface="Press Start 2P"/>
              </a:rPr>
              <a:t> with </a:t>
            </a:r>
            <a:r>
              <a:rPr lang="de-DE" sz="1100" err="1">
                <a:solidFill>
                  <a:schemeClr val="bg1"/>
                </a:solidFill>
                <a:effectLst>
                  <a:outerShdw blurRad="38100" dist="38100" dir="2700000" algn="tl">
                    <a:srgbClr val="000000">
                      <a:alpha val="43137"/>
                    </a:srgbClr>
                  </a:outerShdw>
                </a:effectLst>
                <a:latin typeface="Press Start 2P"/>
              </a:rPr>
              <a:t>intention</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to</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continue</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to</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create</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content</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for</a:t>
            </a:r>
            <a:r>
              <a:rPr lang="de-DE" sz="1100">
                <a:solidFill>
                  <a:schemeClr val="bg1"/>
                </a:solidFill>
                <a:effectLst>
                  <a:outerShdw blurRad="38100" dist="38100" dir="2700000" algn="tl">
                    <a:srgbClr val="000000">
                      <a:alpha val="43137"/>
                    </a:srgbClr>
                  </a:outerShdw>
                </a:effectLst>
                <a:latin typeface="Press Start 2P"/>
              </a:rPr>
              <a:t> Minecraft.</a:t>
            </a:r>
          </a:p>
          <a:p>
            <a:pPr marL="0" indent="0">
              <a:lnSpc>
                <a:spcPct val="150000"/>
              </a:lnSpc>
              <a:spcAft>
                <a:spcPts val="1200"/>
              </a:spcAft>
              <a:buNone/>
            </a:pPr>
            <a:r>
              <a:rPr lang="de-DE" sz="1100">
                <a:effectLst>
                  <a:outerShdw blurRad="38100" dist="38100" dir="2700000" algn="tl">
                    <a:srgbClr val="000000">
                      <a:alpha val="43137"/>
                    </a:srgbClr>
                  </a:outerShdw>
                </a:effectLst>
                <a:highlight>
                  <a:srgbClr val="FC6464"/>
                </a:highlight>
                <a:latin typeface="Press Start 2P"/>
              </a:rPr>
              <a:t>H3:</a:t>
            </a:r>
            <a:r>
              <a:rPr lang="de-DE" sz="1100">
                <a:effectLst>
                  <a:outerShdw blurRad="38100" dist="38100" dir="2700000" algn="tl">
                    <a:srgbClr val="000000">
                      <a:alpha val="43137"/>
                    </a:srgbClr>
                  </a:outerShdw>
                </a:effectLst>
                <a:latin typeface="Press Start 2P"/>
              </a:rPr>
              <a:t> </a:t>
            </a:r>
            <a:r>
              <a:rPr lang="de-DE" sz="1100">
                <a:solidFill>
                  <a:schemeClr val="bg1"/>
                </a:solidFill>
                <a:effectLst>
                  <a:outerShdw blurRad="38100" dist="38100" dir="2700000" algn="tl">
                    <a:srgbClr val="000000">
                      <a:alpha val="43137"/>
                    </a:srgbClr>
                  </a:outerShdw>
                </a:effectLst>
                <a:latin typeface="Press Start 2P"/>
              </a:rPr>
              <a:t>Overall internal </a:t>
            </a:r>
            <a:r>
              <a:rPr lang="de-DE" sz="1100" err="1">
                <a:solidFill>
                  <a:schemeClr val="bg1"/>
                </a:solidFill>
                <a:effectLst>
                  <a:outerShdw blurRad="38100" dist="38100" dir="2700000" algn="tl">
                    <a:srgbClr val="000000">
                      <a:alpha val="43137"/>
                    </a:srgbClr>
                  </a:outerShdw>
                </a:effectLst>
                <a:latin typeface="Press Start 2P"/>
              </a:rPr>
              <a:t>motivation</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examined</a:t>
            </a:r>
            <a:r>
              <a:rPr lang="de-DE" sz="1100">
                <a:solidFill>
                  <a:schemeClr val="bg1"/>
                </a:solidFill>
                <a:effectLst>
                  <a:outerShdw blurRad="38100" dist="38100" dir="2700000" algn="tl">
                    <a:srgbClr val="000000">
                      <a:alpha val="43137"/>
                    </a:srgbClr>
                  </a:outerShdw>
                </a:effectLst>
                <a:latin typeface="Press Start 2P"/>
              </a:rPr>
              <a:t> in </a:t>
            </a:r>
            <a:r>
              <a:rPr lang="de-DE" sz="1100" err="1">
                <a:solidFill>
                  <a:schemeClr val="bg1"/>
                </a:solidFill>
                <a:effectLst>
                  <a:outerShdw blurRad="38100" dist="38100" dir="2700000" algn="tl">
                    <a:srgbClr val="000000">
                      <a:alpha val="43137"/>
                    </a:srgbClr>
                  </a:outerShdw>
                </a:effectLst>
                <a:latin typeface="Press Start 2P"/>
              </a:rPr>
              <a:t>this</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research</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are</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positively</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associated</a:t>
            </a:r>
            <a:r>
              <a:rPr lang="de-DE" sz="1100">
                <a:solidFill>
                  <a:schemeClr val="bg1"/>
                </a:solidFill>
                <a:effectLst>
                  <a:outerShdw blurRad="38100" dist="38100" dir="2700000" algn="tl">
                    <a:srgbClr val="000000">
                      <a:alpha val="43137"/>
                    </a:srgbClr>
                  </a:outerShdw>
                </a:effectLst>
                <a:latin typeface="Press Start 2P"/>
              </a:rPr>
              <a:t> with </a:t>
            </a:r>
            <a:r>
              <a:rPr lang="de-DE" sz="1100" err="1">
                <a:solidFill>
                  <a:schemeClr val="bg1"/>
                </a:solidFill>
                <a:effectLst>
                  <a:outerShdw blurRad="38100" dist="38100" dir="2700000" algn="tl">
                    <a:srgbClr val="000000">
                      <a:alpha val="43137"/>
                    </a:srgbClr>
                  </a:outerShdw>
                </a:effectLst>
                <a:latin typeface="Press Start 2P"/>
              </a:rPr>
              <a:t>word</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of</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mouth</a:t>
            </a:r>
            <a:r>
              <a:rPr lang="de-DE" sz="1100">
                <a:solidFill>
                  <a:schemeClr val="bg1"/>
                </a:solidFill>
                <a:effectLst>
                  <a:outerShdw blurRad="38100" dist="38100" dir="2700000" algn="tl">
                    <a:srgbClr val="000000">
                      <a:alpha val="43137"/>
                    </a:srgbClr>
                  </a:outerShdw>
                </a:effectLst>
                <a:latin typeface="Press Start 2P"/>
              </a:rPr>
              <a:t>.</a:t>
            </a:r>
          </a:p>
          <a:p>
            <a:pPr marL="0" indent="0">
              <a:lnSpc>
                <a:spcPct val="150000"/>
              </a:lnSpc>
              <a:spcAft>
                <a:spcPts val="1200"/>
              </a:spcAft>
              <a:buNone/>
            </a:pPr>
            <a:r>
              <a:rPr lang="de-DE" sz="1100">
                <a:effectLst>
                  <a:outerShdw blurRad="38100" dist="38100" dir="2700000" algn="tl">
                    <a:srgbClr val="000000">
                      <a:alpha val="43137"/>
                    </a:srgbClr>
                  </a:outerShdw>
                </a:effectLst>
                <a:highlight>
                  <a:srgbClr val="FC6464"/>
                </a:highlight>
                <a:latin typeface="Press Start 2P"/>
              </a:rPr>
              <a:t>H4:</a:t>
            </a:r>
            <a:r>
              <a:rPr lang="de-DE" sz="1100">
                <a:effectLst>
                  <a:outerShdw blurRad="38100" dist="38100" dir="2700000" algn="tl">
                    <a:srgbClr val="000000">
                      <a:alpha val="43137"/>
                    </a:srgbClr>
                  </a:outerShdw>
                </a:effectLst>
                <a:latin typeface="Press Start 2P"/>
              </a:rPr>
              <a:t> </a:t>
            </a:r>
            <a:r>
              <a:rPr lang="de-DE" sz="1100">
                <a:solidFill>
                  <a:schemeClr val="bg1"/>
                </a:solidFill>
                <a:effectLst>
                  <a:outerShdw blurRad="38100" dist="38100" dir="2700000" algn="tl">
                    <a:srgbClr val="000000">
                      <a:alpha val="43137"/>
                    </a:srgbClr>
                  </a:outerShdw>
                </a:effectLst>
                <a:latin typeface="Press Start 2P"/>
              </a:rPr>
              <a:t>Overall external </a:t>
            </a:r>
            <a:r>
              <a:rPr lang="de-DE" sz="1100" err="1">
                <a:solidFill>
                  <a:schemeClr val="bg1"/>
                </a:solidFill>
                <a:effectLst>
                  <a:outerShdw blurRad="38100" dist="38100" dir="2700000" algn="tl">
                    <a:srgbClr val="000000">
                      <a:alpha val="43137"/>
                    </a:srgbClr>
                  </a:outerShdw>
                </a:effectLst>
                <a:latin typeface="Press Start 2P"/>
              </a:rPr>
              <a:t>motivation</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examined</a:t>
            </a:r>
            <a:r>
              <a:rPr lang="de-DE" sz="1100">
                <a:solidFill>
                  <a:schemeClr val="bg1"/>
                </a:solidFill>
                <a:effectLst>
                  <a:outerShdw blurRad="38100" dist="38100" dir="2700000" algn="tl">
                    <a:srgbClr val="000000">
                      <a:alpha val="43137"/>
                    </a:srgbClr>
                  </a:outerShdw>
                </a:effectLst>
                <a:latin typeface="Press Start 2P"/>
              </a:rPr>
              <a:t> in </a:t>
            </a:r>
            <a:r>
              <a:rPr lang="de-DE" sz="1100" err="1">
                <a:solidFill>
                  <a:schemeClr val="bg1"/>
                </a:solidFill>
                <a:effectLst>
                  <a:outerShdw blurRad="38100" dist="38100" dir="2700000" algn="tl">
                    <a:srgbClr val="000000">
                      <a:alpha val="43137"/>
                    </a:srgbClr>
                  </a:outerShdw>
                </a:effectLst>
                <a:latin typeface="Press Start 2P"/>
              </a:rPr>
              <a:t>this</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research</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are</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positively</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associated</a:t>
            </a:r>
            <a:r>
              <a:rPr lang="de-DE" sz="1100">
                <a:solidFill>
                  <a:schemeClr val="bg1"/>
                </a:solidFill>
                <a:effectLst>
                  <a:outerShdw blurRad="38100" dist="38100" dir="2700000" algn="tl">
                    <a:srgbClr val="000000">
                      <a:alpha val="43137"/>
                    </a:srgbClr>
                  </a:outerShdw>
                </a:effectLst>
                <a:latin typeface="Press Start 2P"/>
              </a:rPr>
              <a:t> with </a:t>
            </a:r>
            <a:r>
              <a:rPr lang="de-DE" sz="1100" err="1">
                <a:solidFill>
                  <a:schemeClr val="bg1"/>
                </a:solidFill>
                <a:effectLst>
                  <a:outerShdw blurRad="38100" dist="38100" dir="2700000" algn="tl">
                    <a:srgbClr val="000000">
                      <a:alpha val="43137"/>
                    </a:srgbClr>
                  </a:outerShdw>
                </a:effectLst>
                <a:latin typeface="Press Start 2P"/>
              </a:rPr>
              <a:t>average</a:t>
            </a:r>
            <a:r>
              <a:rPr lang="de-DE" sz="1100">
                <a:solidFill>
                  <a:schemeClr val="bg1"/>
                </a:solidFill>
                <a:effectLst>
                  <a:outerShdw blurRad="38100" dist="38100" dir="2700000" algn="tl">
                    <a:srgbClr val="000000">
                      <a:alpha val="43137"/>
                    </a:srgbClr>
                  </a:outerShdw>
                </a:effectLst>
                <a:latin typeface="Press Start 2P"/>
              </a:rPr>
              <a:t> time </a:t>
            </a:r>
            <a:r>
              <a:rPr lang="de-DE" sz="1100" err="1">
                <a:solidFill>
                  <a:schemeClr val="bg1"/>
                </a:solidFill>
                <a:effectLst>
                  <a:outerShdw blurRad="38100" dist="38100" dir="2700000" algn="tl">
                    <a:srgbClr val="000000">
                      <a:alpha val="43137"/>
                    </a:srgbClr>
                  </a:outerShdw>
                </a:effectLst>
                <a:latin typeface="Press Start 2P"/>
              </a:rPr>
              <a:t>invested</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weekly</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for</a:t>
            </a:r>
            <a:r>
              <a:rPr lang="de-DE" sz="1100">
                <a:solidFill>
                  <a:schemeClr val="bg1"/>
                </a:solidFill>
                <a:effectLst>
                  <a:outerShdw blurRad="38100" dist="38100" dir="2700000" algn="tl">
                    <a:srgbClr val="000000">
                      <a:alpha val="43137"/>
                    </a:srgbClr>
                  </a:outerShdw>
                </a:effectLst>
                <a:latin typeface="Press Start 2P"/>
              </a:rPr>
              <a:t> Minecraft.</a:t>
            </a:r>
          </a:p>
          <a:p>
            <a:pPr marL="0" indent="0">
              <a:lnSpc>
                <a:spcPct val="150000"/>
              </a:lnSpc>
              <a:spcAft>
                <a:spcPts val="1200"/>
              </a:spcAft>
              <a:buNone/>
            </a:pPr>
            <a:r>
              <a:rPr lang="de-DE" sz="1100">
                <a:effectLst>
                  <a:outerShdw blurRad="38100" dist="38100" dir="2700000" algn="tl">
                    <a:srgbClr val="000000">
                      <a:alpha val="43137"/>
                    </a:srgbClr>
                  </a:outerShdw>
                </a:effectLst>
                <a:highlight>
                  <a:srgbClr val="FC6464"/>
                </a:highlight>
                <a:latin typeface="Press Start 2P"/>
              </a:rPr>
              <a:t>H5:</a:t>
            </a:r>
            <a:r>
              <a:rPr lang="de-DE" sz="1100">
                <a:effectLst>
                  <a:outerShdw blurRad="38100" dist="38100" dir="2700000" algn="tl">
                    <a:srgbClr val="000000">
                      <a:alpha val="43137"/>
                    </a:srgbClr>
                  </a:outerShdw>
                </a:effectLst>
                <a:latin typeface="Press Start 2P"/>
              </a:rPr>
              <a:t> </a:t>
            </a:r>
            <a:r>
              <a:rPr lang="de-DE" sz="1100">
                <a:solidFill>
                  <a:schemeClr val="bg1"/>
                </a:solidFill>
                <a:effectLst>
                  <a:outerShdw blurRad="38100" dist="38100" dir="2700000" algn="tl">
                    <a:srgbClr val="000000">
                      <a:alpha val="43137"/>
                    </a:srgbClr>
                  </a:outerShdw>
                </a:effectLst>
                <a:latin typeface="Press Start 2P"/>
              </a:rPr>
              <a:t>Overall external </a:t>
            </a:r>
            <a:r>
              <a:rPr lang="de-DE" sz="1100" err="1">
                <a:solidFill>
                  <a:schemeClr val="bg1"/>
                </a:solidFill>
                <a:effectLst>
                  <a:outerShdw blurRad="38100" dist="38100" dir="2700000" algn="tl">
                    <a:srgbClr val="000000">
                      <a:alpha val="43137"/>
                    </a:srgbClr>
                  </a:outerShdw>
                </a:effectLst>
                <a:latin typeface="Press Start 2P"/>
              </a:rPr>
              <a:t>motivation</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examined</a:t>
            </a:r>
            <a:r>
              <a:rPr lang="de-DE" sz="1100">
                <a:solidFill>
                  <a:schemeClr val="bg1"/>
                </a:solidFill>
                <a:effectLst>
                  <a:outerShdw blurRad="38100" dist="38100" dir="2700000" algn="tl">
                    <a:srgbClr val="000000">
                      <a:alpha val="43137"/>
                    </a:srgbClr>
                  </a:outerShdw>
                </a:effectLst>
                <a:latin typeface="Press Start 2P"/>
              </a:rPr>
              <a:t> in </a:t>
            </a:r>
            <a:r>
              <a:rPr lang="de-DE" sz="1100" err="1">
                <a:solidFill>
                  <a:schemeClr val="bg1"/>
                </a:solidFill>
                <a:effectLst>
                  <a:outerShdw blurRad="38100" dist="38100" dir="2700000" algn="tl">
                    <a:srgbClr val="000000">
                      <a:alpha val="43137"/>
                    </a:srgbClr>
                  </a:outerShdw>
                </a:effectLst>
                <a:latin typeface="Press Start 2P"/>
              </a:rPr>
              <a:t>this</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research</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are</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positively</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associated</a:t>
            </a:r>
            <a:r>
              <a:rPr lang="de-DE" sz="1100">
                <a:solidFill>
                  <a:schemeClr val="bg1"/>
                </a:solidFill>
                <a:effectLst>
                  <a:outerShdw blurRad="38100" dist="38100" dir="2700000" algn="tl">
                    <a:srgbClr val="000000">
                      <a:alpha val="43137"/>
                    </a:srgbClr>
                  </a:outerShdw>
                </a:effectLst>
                <a:latin typeface="Press Start 2P"/>
              </a:rPr>
              <a:t> with </a:t>
            </a:r>
            <a:r>
              <a:rPr lang="de-DE" sz="1100" err="1">
                <a:solidFill>
                  <a:schemeClr val="bg1"/>
                </a:solidFill>
                <a:effectLst>
                  <a:outerShdw blurRad="38100" dist="38100" dir="2700000" algn="tl">
                    <a:srgbClr val="000000">
                      <a:alpha val="43137"/>
                    </a:srgbClr>
                  </a:outerShdw>
                </a:effectLst>
                <a:latin typeface="Press Start 2P"/>
              </a:rPr>
              <a:t>intention</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to</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continue</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to</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create</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content</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for</a:t>
            </a:r>
            <a:r>
              <a:rPr lang="de-DE" sz="1100">
                <a:solidFill>
                  <a:schemeClr val="bg1"/>
                </a:solidFill>
                <a:effectLst>
                  <a:outerShdw blurRad="38100" dist="38100" dir="2700000" algn="tl">
                    <a:srgbClr val="000000">
                      <a:alpha val="43137"/>
                    </a:srgbClr>
                  </a:outerShdw>
                </a:effectLst>
                <a:latin typeface="Press Start 2P"/>
              </a:rPr>
              <a:t> Minecraft.</a:t>
            </a:r>
          </a:p>
          <a:p>
            <a:pPr marL="0" indent="0">
              <a:lnSpc>
                <a:spcPct val="150000"/>
              </a:lnSpc>
              <a:spcAft>
                <a:spcPts val="1200"/>
              </a:spcAft>
              <a:buNone/>
            </a:pPr>
            <a:r>
              <a:rPr lang="de-DE" sz="1100">
                <a:effectLst>
                  <a:outerShdw blurRad="38100" dist="38100" dir="2700000" algn="tl">
                    <a:srgbClr val="000000">
                      <a:alpha val="43137"/>
                    </a:srgbClr>
                  </a:outerShdw>
                </a:effectLst>
                <a:highlight>
                  <a:srgbClr val="FC6464"/>
                </a:highlight>
                <a:latin typeface="Press Start 2P"/>
              </a:rPr>
              <a:t>H6:</a:t>
            </a:r>
            <a:r>
              <a:rPr lang="de-DE" sz="1100">
                <a:effectLst>
                  <a:outerShdw blurRad="38100" dist="38100" dir="2700000" algn="tl">
                    <a:srgbClr val="000000">
                      <a:alpha val="43137"/>
                    </a:srgbClr>
                  </a:outerShdw>
                </a:effectLst>
                <a:latin typeface="Press Start 2P"/>
              </a:rPr>
              <a:t> </a:t>
            </a:r>
            <a:r>
              <a:rPr lang="de-DE" sz="1100">
                <a:solidFill>
                  <a:schemeClr val="bg1"/>
                </a:solidFill>
                <a:effectLst>
                  <a:outerShdw blurRad="38100" dist="38100" dir="2700000" algn="tl">
                    <a:srgbClr val="000000">
                      <a:alpha val="43137"/>
                    </a:srgbClr>
                  </a:outerShdw>
                </a:effectLst>
                <a:latin typeface="Press Start 2P"/>
              </a:rPr>
              <a:t>Overall internal </a:t>
            </a:r>
            <a:r>
              <a:rPr lang="de-DE" sz="1100" err="1">
                <a:solidFill>
                  <a:schemeClr val="bg1"/>
                </a:solidFill>
                <a:effectLst>
                  <a:outerShdw blurRad="38100" dist="38100" dir="2700000" algn="tl">
                    <a:srgbClr val="000000">
                      <a:alpha val="43137"/>
                    </a:srgbClr>
                  </a:outerShdw>
                </a:effectLst>
                <a:latin typeface="Press Start 2P"/>
              </a:rPr>
              <a:t>motivation</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examined</a:t>
            </a:r>
            <a:r>
              <a:rPr lang="de-DE" sz="1100">
                <a:solidFill>
                  <a:schemeClr val="bg1"/>
                </a:solidFill>
                <a:effectLst>
                  <a:outerShdw blurRad="38100" dist="38100" dir="2700000" algn="tl">
                    <a:srgbClr val="000000">
                      <a:alpha val="43137"/>
                    </a:srgbClr>
                  </a:outerShdw>
                </a:effectLst>
                <a:latin typeface="Press Start 2P"/>
              </a:rPr>
              <a:t> in </a:t>
            </a:r>
            <a:r>
              <a:rPr lang="de-DE" sz="1100" err="1">
                <a:solidFill>
                  <a:schemeClr val="bg1"/>
                </a:solidFill>
                <a:effectLst>
                  <a:outerShdw blurRad="38100" dist="38100" dir="2700000" algn="tl">
                    <a:srgbClr val="000000">
                      <a:alpha val="43137"/>
                    </a:srgbClr>
                  </a:outerShdw>
                </a:effectLst>
                <a:latin typeface="Press Start 2P"/>
              </a:rPr>
              <a:t>this</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research</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are</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positively</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associated</a:t>
            </a:r>
            <a:r>
              <a:rPr lang="de-DE" sz="1100">
                <a:solidFill>
                  <a:schemeClr val="bg1"/>
                </a:solidFill>
                <a:effectLst>
                  <a:outerShdw blurRad="38100" dist="38100" dir="2700000" algn="tl">
                    <a:srgbClr val="000000">
                      <a:alpha val="43137"/>
                    </a:srgbClr>
                  </a:outerShdw>
                </a:effectLst>
                <a:latin typeface="Press Start 2P"/>
              </a:rPr>
              <a:t> with </a:t>
            </a:r>
            <a:r>
              <a:rPr lang="de-DE" sz="1100" err="1">
                <a:solidFill>
                  <a:schemeClr val="bg1"/>
                </a:solidFill>
                <a:effectLst>
                  <a:outerShdw blurRad="38100" dist="38100" dir="2700000" algn="tl">
                    <a:srgbClr val="000000">
                      <a:alpha val="43137"/>
                    </a:srgbClr>
                  </a:outerShdw>
                </a:effectLst>
                <a:latin typeface="Press Start 2P"/>
              </a:rPr>
              <a:t>word</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of</a:t>
            </a:r>
            <a:r>
              <a:rPr lang="de-DE" sz="1100">
                <a:solidFill>
                  <a:schemeClr val="bg1"/>
                </a:solidFill>
                <a:effectLst>
                  <a:outerShdw blurRad="38100" dist="38100" dir="2700000" algn="tl">
                    <a:srgbClr val="000000">
                      <a:alpha val="43137"/>
                    </a:srgbClr>
                  </a:outerShdw>
                </a:effectLst>
                <a:latin typeface="Press Start 2P"/>
              </a:rPr>
              <a:t> </a:t>
            </a:r>
            <a:r>
              <a:rPr lang="de-DE" sz="1100" err="1">
                <a:solidFill>
                  <a:schemeClr val="bg1"/>
                </a:solidFill>
                <a:effectLst>
                  <a:outerShdw blurRad="38100" dist="38100" dir="2700000" algn="tl">
                    <a:srgbClr val="000000">
                      <a:alpha val="43137"/>
                    </a:srgbClr>
                  </a:outerShdw>
                </a:effectLst>
                <a:latin typeface="Press Start 2P"/>
              </a:rPr>
              <a:t>mouth</a:t>
            </a:r>
            <a:endParaRPr lang="de-DE" sz="1100">
              <a:solidFill>
                <a:schemeClr val="bg1"/>
              </a:solidFill>
              <a:effectLst>
                <a:outerShdw blurRad="38100" dist="38100" dir="2700000" algn="tl">
                  <a:srgbClr val="000000">
                    <a:alpha val="43137"/>
                  </a:srgbClr>
                </a:outerShdw>
              </a:effectLst>
              <a:latin typeface="Press Start 2P"/>
            </a:endParaRPr>
          </a:p>
        </p:txBody>
      </p:sp>
      <p:sp>
        <p:nvSpPr>
          <p:cNvPr id="2" name="Eingebuchteter Richtungspfeil 8">
            <a:extLst>
              <a:ext uri="{FF2B5EF4-FFF2-40B4-BE49-F238E27FC236}">
                <a16:creationId xmlns:a16="http://schemas.microsoft.com/office/drawing/2014/main" id="{7E4C1184-9891-BBCC-4C3D-DEA3CB132C11}"/>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7" name="Eingebuchteter Richtungspfeil 8">
            <a:extLst>
              <a:ext uri="{FF2B5EF4-FFF2-40B4-BE49-F238E27FC236}">
                <a16:creationId xmlns:a16="http://schemas.microsoft.com/office/drawing/2014/main" id="{23C30F8D-8948-1C52-F96C-C1C7B4A0ACE4}"/>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4854818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7E68ED4-6944-C5D4-D8B4-AC65BB3D475C}"/>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D0CA7F1D-7BC3-BB17-DAE4-1C406B873A56}"/>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lnSpc>
                <a:spcPct val="110000"/>
              </a:lnSpc>
              <a:spcAft>
                <a:spcPts val="1200"/>
              </a:spcAft>
            </a:pPr>
            <a:endParaRPr lang="de-DE" sz="1600">
              <a:solidFill>
                <a:schemeClr val="tx1"/>
              </a:solidFill>
              <a:latin typeface="Arial"/>
            </a:endParaRPr>
          </a:p>
        </p:txBody>
      </p:sp>
      <p:sp>
        <p:nvSpPr>
          <p:cNvPr id="10" name="Rectangle: Rounded Corners 9">
            <a:extLst>
              <a:ext uri="{FF2B5EF4-FFF2-40B4-BE49-F238E27FC236}">
                <a16:creationId xmlns:a16="http://schemas.microsoft.com/office/drawing/2014/main" id="{B76B7D26-3BD3-A1F8-DE46-1096A5950AA6}"/>
              </a:ext>
            </a:extLst>
          </p:cNvPr>
          <p:cNvSpPr/>
          <p:nvPr/>
        </p:nvSpPr>
        <p:spPr>
          <a:xfrm>
            <a:off x="2310331" y="871433"/>
            <a:ext cx="7571303"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497FB67-D570-4A84-6E78-BE37D161B2C3}"/>
              </a:ext>
            </a:extLst>
          </p:cNvPr>
          <p:cNvSpPr txBox="1"/>
          <p:nvPr/>
        </p:nvSpPr>
        <p:spPr>
          <a:xfrm>
            <a:off x="2310366" y="1053584"/>
            <a:ext cx="7571303" cy="369332"/>
          </a:xfrm>
          <a:prstGeom prst="rect">
            <a:avLst/>
          </a:prstGeom>
          <a:noFill/>
        </p:spPr>
        <p:txBody>
          <a:bodyPr wrap="none" lIns="91440" tIns="45720" rIns="91440" bIns="45720" rtlCol="0" anchor="t">
            <a:spAutoFit/>
          </a:bodyPr>
          <a:lstStyle/>
          <a:p>
            <a:pPr algn="ctr"/>
            <a:r>
              <a:rPr lang="de-DE">
                <a:solidFill>
                  <a:schemeClr val="bg1">
                    <a:lumMod val="85000"/>
                  </a:schemeClr>
                </a:solidFill>
                <a:effectLst>
                  <a:outerShdw blurRad="38100" dist="38100" dir="2700000" algn="tl">
                    <a:srgbClr val="000000">
                      <a:alpha val="43137"/>
                    </a:srgbClr>
                  </a:outerShdw>
                </a:effectLst>
                <a:latin typeface="Press Start 2P"/>
              </a:rPr>
              <a:t>Overall Motivation - </a:t>
            </a:r>
            <a:r>
              <a:rPr lang="de-DE" err="1">
                <a:solidFill>
                  <a:schemeClr val="bg1">
                    <a:lumMod val="85000"/>
                  </a:schemeClr>
                </a:solidFill>
                <a:effectLst>
                  <a:outerShdw blurRad="38100" dist="38100" dir="2700000" algn="tl">
                    <a:srgbClr val="000000">
                      <a:alpha val="43137"/>
                    </a:srgbClr>
                  </a:outerShdw>
                </a:effectLst>
                <a:latin typeface="Press Start 2P"/>
              </a:rPr>
              <a:t>Hypotheses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2" name="Richtungspfeil 1">
            <a:extLst>
              <a:ext uri="{FF2B5EF4-FFF2-40B4-BE49-F238E27FC236}">
                <a16:creationId xmlns:a16="http://schemas.microsoft.com/office/drawing/2014/main" id="{21824778-7D2A-A670-F389-439E71DD2FEB}"/>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54E47873-FD3C-B500-61F4-1C698FA663AA}"/>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FD4E648B-9FE5-7B39-9D29-6371044591D6}"/>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 name="Eingebuchteter Richtungspfeil 8">
            <a:extLst>
              <a:ext uri="{FF2B5EF4-FFF2-40B4-BE49-F238E27FC236}">
                <a16:creationId xmlns:a16="http://schemas.microsoft.com/office/drawing/2014/main" id="{AE2AD845-E3B6-31D1-B7B2-57B798768059}"/>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Eingebuchteter Richtungspfeil 8">
            <a:extLst>
              <a:ext uri="{FF2B5EF4-FFF2-40B4-BE49-F238E27FC236}">
                <a16:creationId xmlns:a16="http://schemas.microsoft.com/office/drawing/2014/main" id="{3383D663-5DC8-6B88-01B6-36161326A3CF}"/>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8" name="TextBox 7">
            <a:extLst>
              <a:ext uri="{FF2B5EF4-FFF2-40B4-BE49-F238E27FC236}">
                <a16:creationId xmlns:a16="http://schemas.microsoft.com/office/drawing/2014/main" id="{3512026F-1F96-AEB3-8221-DD1DECCB344B}"/>
              </a:ext>
            </a:extLst>
          </p:cNvPr>
          <p:cNvSpPr txBox="1"/>
          <p:nvPr/>
        </p:nvSpPr>
        <p:spPr>
          <a:xfrm>
            <a:off x="1490059" y="2615132"/>
            <a:ext cx="9376347" cy="310854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400">
                <a:effectLst>
                  <a:outerShdw blurRad="38100" dist="38100" dir="2700000" algn="tl">
                    <a:srgbClr val="000000">
                      <a:alpha val="43137"/>
                    </a:srgbClr>
                  </a:outerShdw>
                </a:effectLst>
                <a:highlight>
                  <a:srgbClr val="FC6464"/>
                </a:highlight>
                <a:latin typeface="Press Start 2P"/>
              </a:rPr>
              <a:t>H1, H2, H3:</a:t>
            </a:r>
            <a:r>
              <a:rPr lang="en-US" sz="1400">
                <a:effectLst>
                  <a:outerShdw blurRad="38100" dist="38100" dir="2700000" algn="tl">
                    <a:srgbClr val="000000">
                      <a:alpha val="43137"/>
                    </a:srgbClr>
                  </a:outerShdw>
                </a:effectLst>
                <a:latin typeface="Press Start 2P"/>
              </a:rPr>
              <a:t> </a:t>
            </a:r>
            <a:r>
              <a:rPr lang="en-US" sz="1400">
                <a:solidFill>
                  <a:schemeClr val="bg1"/>
                </a:solidFill>
                <a:effectLst>
                  <a:outerShdw blurRad="38100" dist="38100" dir="2700000" algn="tl">
                    <a:srgbClr val="000000">
                      <a:alpha val="43137"/>
                    </a:srgbClr>
                  </a:outerShdw>
                </a:effectLst>
                <a:latin typeface="Press Start 2P"/>
              </a:rPr>
              <a:t>Internal motivation significantly influence time invested, intention to continue, and word of mouth (p &lt; 0.10)</a:t>
            </a:r>
          </a:p>
          <a:p>
            <a:r>
              <a:rPr lang="en-US" sz="1400">
                <a:solidFill>
                  <a:srgbClr val="69BC49"/>
                </a:solidFill>
                <a:effectLst>
                  <a:outerShdw blurRad="38100" dist="38100" dir="2700000" algn="tl">
                    <a:srgbClr val="000000">
                      <a:alpha val="43137"/>
                    </a:srgbClr>
                  </a:outerShdw>
                </a:effectLst>
                <a:latin typeface="Press Start 2P"/>
              </a:rPr>
              <a:t>NOT REJECTED</a:t>
            </a:r>
          </a:p>
          <a:p>
            <a:pPr>
              <a:buFont typeface="Calibri"/>
              <a:buChar char="-"/>
            </a:pPr>
            <a:endParaRPr lang="en-US" sz="1400">
              <a:solidFill>
                <a:srgbClr val="69BC49"/>
              </a:solidFill>
              <a:effectLst>
                <a:outerShdw blurRad="38100" dist="38100" dir="2700000" algn="tl">
                  <a:srgbClr val="000000">
                    <a:alpha val="43137"/>
                  </a:srgbClr>
                </a:outerShdw>
              </a:effectLst>
              <a:latin typeface="Press Start 2P"/>
            </a:endParaRPr>
          </a:p>
          <a:p>
            <a:endParaRPr lang="en-US" sz="1400">
              <a:solidFill>
                <a:srgbClr val="69BC49"/>
              </a:solidFill>
              <a:effectLst>
                <a:outerShdw blurRad="38100" dist="38100" dir="2700000" algn="tl">
                  <a:srgbClr val="000000">
                    <a:alpha val="43137"/>
                  </a:srgbClr>
                </a:outerShdw>
              </a:effectLst>
              <a:latin typeface="Press Start 2P"/>
            </a:endParaRPr>
          </a:p>
          <a:p>
            <a:r>
              <a:rPr lang="en-US" sz="1400">
                <a:effectLst>
                  <a:outerShdw blurRad="38100" dist="38100" dir="2700000" algn="tl">
                    <a:srgbClr val="000000">
                      <a:alpha val="43137"/>
                    </a:srgbClr>
                  </a:outerShdw>
                </a:effectLst>
                <a:highlight>
                  <a:srgbClr val="FC6464"/>
                </a:highlight>
                <a:latin typeface="Press Start 2P"/>
              </a:rPr>
              <a:t>H4:</a:t>
            </a:r>
            <a:r>
              <a:rPr lang="en-US" sz="1400">
                <a:effectLst>
                  <a:outerShdw blurRad="38100" dist="38100" dir="2700000" algn="tl">
                    <a:srgbClr val="000000">
                      <a:alpha val="43137"/>
                    </a:srgbClr>
                  </a:outerShdw>
                </a:effectLst>
                <a:latin typeface="Press Start 2P"/>
              </a:rPr>
              <a:t> </a:t>
            </a:r>
            <a:r>
              <a:rPr lang="en-US" sz="1400">
                <a:solidFill>
                  <a:schemeClr val="bg1"/>
                </a:solidFill>
                <a:effectLst>
                  <a:outerShdw blurRad="38100" dist="38100" dir="2700000" algn="tl">
                    <a:srgbClr val="000000">
                      <a:alpha val="43137"/>
                    </a:srgbClr>
                  </a:outerShdw>
                </a:effectLst>
                <a:latin typeface="Press Start 2P"/>
              </a:rPr>
              <a:t>External motivation significantly influence time invested (p &lt; 0.10)</a:t>
            </a:r>
          </a:p>
          <a:p>
            <a:r>
              <a:rPr lang="en-US" sz="1400">
                <a:solidFill>
                  <a:srgbClr val="69BC49"/>
                </a:solidFill>
                <a:effectLst>
                  <a:outerShdw blurRad="38100" dist="38100" dir="2700000" algn="tl">
                    <a:srgbClr val="000000">
                      <a:alpha val="43137"/>
                    </a:srgbClr>
                  </a:outerShdw>
                </a:effectLst>
                <a:latin typeface="Press Start 2P"/>
              </a:rPr>
              <a:t>NOT REJECTED</a:t>
            </a:r>
          </a:p>
          <a:p>
            <a:endParaRPr lang="en-US" sz="1400">
              <a:effectLst>
                <a:outerShdw blurRad="38100" dist="38100" dir="2700000" algn="tl">
                  <a:srgbClr val="000000">
                    <a:alpha val="43137"/>
                  </a:srgbClr>
                </a:outerShdw>
              </a:effectLst>
              <a:latin typeface="Press Start 2P"/>
            </a:endParaRPr>
          </a:p>
          <a:p>
            <a:r>
              <a:rPr lang="en-US" sz="1400">
                <a:effectLst>
                  <a:outerShdw blurRad="38100" dist="38100" dir="2700000" algn="tl">
                    <a:srgbClr val="000000">
                      <a:alpha val="43137"/>
                    </a:srgbClr>
                  </a:outerShdw>
                </a:effectLst>
                <a:highlight>
                  <a:srgbClr val="FC6464"/>
                </a:highlight>
                <a:latin typeface="Press Start 2P"/>
              </a:rPr>
              <a:t>H5, H6:</a:t>
            </a:r>
            <a:r>
              <a:rPr lang="en-US" sz="1400">
                <a:effectLst>
                  <a:outerShdw blurRad="38100" dist="38100" dir="2700000" algn="tl">
                    <a:srgbClr val="000000">
                      <a:alpha val="43137"/>
                    </a:srgbClr>
                  </a:outerShdw>
                </a:effectLst>
                <a:latin typeface="Press Start 2P"/>
              </a:rPr>
              <a:t> </a:t>
            </a:r>
            <a:r>
              <a:rPr lang="en-US" sz="1400">
                <a:solidFill>
                  <a:schemeClr val="bg1"/>
                </a:solidFill>
                <a:effectLst>
                  <a:outerShdw blurRad="38100" dist="38100" dir="2700000" algn="tl">
                    <a:srgbClr val="000000">
                      <a:alpha val="43137"/>
                    </a:srgbClr>
                  </a:outerShdw>
                </a:effectLst>
                <a:latin typeface="Press Start 2P"/>
              </a:rPr>
              <a:t>External motivation do not significantly influence intention to continue or word of mouth</a:t>
            </a:r>
          </a:p>
          <a:p>
            <a:r>
              <a:rPr lang="en-US" sz="1400">
                <a:solidFill>
                  <a:schemeClr val="bg1"/>
                </a:solidFill>
                <a:effectLst>
                  <a:outerShdw blurRad="38100" dist="38100" dir="2700000" algn="tl">
                    <a:srgbClr val="000000">
                      <a:alpha val="43137"/>
                    </a:srgbClr>
                  </a:outerShdw>
                </a:effectLst>
                <a:latin typeface="Press Start 2P"/>
              </a:rPr>
              <a:t>(p &gt; 0.10)</a:t>
            </a:r>
          </a:p>
          <a:p>
            <a:r>
              <a:rPr lang="en-US" sz="1400">
                <a:solidFill>
                  <a:srgbClr val="FF0000"/>
                </a:solidFill>
                <a:effectLst>
                  <a:outerShdw blurRad="38100" dist="38100" dir="2700000" algn="tl">
                    <a:srgbClr val="000000">
                      <a:alpha val="43137"/>
                    </a:srgbClr>
                  </a:outerShdw>
                </a:effectLst>
                <a:latin typeface="Press Start 2P"/>
              </a:rPr>
              <a:t>REJECTED</a:t>
            </a:r>
          </a:p>
        </p:txBody>
      </p:sp>
    </p:spTree>
    <p:extLst>
      <p:ext uri="{BB962C8B-B14F-4D97-AF65-F5344CB8AC3E}">
        <p14:creationId xmlns:p14="http://schemas.microsoft.com/office/powerpoint/2010/main" val="21210094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4996C0BA-93BD-56BA-E1FF-D9B1DE2FDE28}"/>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BDEA236F-E9B0-F022-865F-466C40111312}"/>
              </a:ext>
            </a:extLst>
          </p:cNvPr>
          <p:cNvSpPr/>
          <p:nvPr/>
        </p:nvSpPr>
        <p:spPr>
          <a:xfrm>
            <a:off x="0" y="0"/>
            <a:ext cx="12192001" cy="685800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cxnSp>
        <p:nvCxnSpPr>
          <p:cNvPr id="29" name="Gerader Verbinder 28">
            <a:extLst>
              <a:ext uri="{FF2B5EF4-FFF2-40B4-BE49-F238E27FC236}">
                <a16:creationId xmlns:a16="http://schemas.microsoft.com/office/drawing/2014/main" id="{A122CD0E-F64C-C4D3-108F-7C3C59A0B6F1}"/>
              </a:ext>
            </a:extLst>
          </p:cNvPr>
          <p:cNvCxnSpPr>
            <a:cxnSpLocks/>
            <a:stCxn id="5" idx="1"/>
            <a:endCxn id="27" idx="6"/>
          </p:cNvCxnSpPr>
          <p:nvPr/>
        </p:nvCxnSpPr>
        <p:spPr>
          <a:xfrm flipH="1">
            <a:off x="3252092" y="1965083"/>
            <a:ext cx="6714406" cy="4398746"/>
          </a:xfrm>
          <a:prstGeom prst="line">
            <a:avLst/>
          </a:prstGeom>
        </p:spPr>
        <p:style>
          <a:lnRef idx="1">
            <a:schemeClr val="dk1"/>
          </a:lnRef>
          <a:fillRef idx="0">
            <a:schemeClr val="dk1"/>
          </a:fillRef>
          <a:effectRef idx="0">
            <a:schemeClr val="dk1"/>
          </a:effectRef>
          <a:fontRef idx="minor">
            <a:schemeClr val="tx1"/>
          </a:fontRef>
        </p:style>
      </p:cxnSp>
      <p:sp>
        <p:nvSpPr>
          <p:cNvPr id="74" name="Rechteck 73">
            <a:extLst>
              <a:ext uri="{FF2B5EF4-FFF2-40B4-BE49-F238E27FC236}">
                <a16:creationId xmlns:a16="http://schemas.microsoft.com/office/drawing/2014/main" id="{BB45292A-EDAC-8570-901A-2F1D716DA074}"/>
              </a:ext>
            </a:extLst>
          </p:cNvPr>
          <p:cNvSpPr/>
          <p:nvPr/>
        </p:nvSpPr>
        <p:spPr>
          <a:xfrm>
            <a:off x="1096455" y="320534"/>
            <a:ext cx="2302378" cy="4381144"/>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t"/>
          <a:lstStyle/>
          <a:p>
            <a:pPr algn="ctr"/>
            <a:r>
              <a:rPr lang="de-DE" sz="900" b="1">
                <a:solidFill>
                  <a:schemeClr val="tx1"/>
                </a:solidFill>
              </a:rPr>
              <a:t>Internal Motivation</a:t>
            </a:r>
          </a:p>
        </p:txBody>
      </p:sp>
      <p:sp>
        <p:nvSpPr>
          <p:cNvPr id="66" name="Rechteck 65">
            <a:extLst>
              <a:ext uri="{FF2B5EF4-FFF2-40B4-BE49-F238E27FC236}">
                <a16:creationId xmlns:a16="http://schemas.microsoft.com/office/drawing/2014/main" id="{6216C67A-6141-60BA-EBEC-1DAC42D47311}"/>
              </a:ext>
            </a:extLst>
          </p:cNvPr>
          <p:cNvSpPr/>
          <p:nvPr/>
        </p:nvSpPr>
        <p:spPr>
          <a:xfrm>
            <a:off x="1431628" y="350694"/>
            <a:ext cx="1909200" cy="85218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err="1">
                <a:solidFill>
                  <a:schemeClr val="tx1"/>
                </a:solidFill>
              </a:rPr>
              <a:t>Cognitive</a:t>
            </a:r>
            <a:r>
              <a:rPr lang="de-DE" sz="900">
                <a:solidFill>
                  <a:schemeClr val="tx1"/>
                </a:solidFill>
              </a:rPr>
              <a:t> </a:t>
            </a:r>
          </a:p>
          <a:p>
            <a:r>
              <a:rPr lang="de-DE" sz="900" err="1">
                <a:solidFill>
                  <a:schemeClr val="tx1"/>
                </a:solidFill>
              </a:rPr>
              <a:t>needs</a:t>
            </a:r>
            <a:endParaRPr lang="de-DE" sz="900">
              <a:solidFill>
                <a:schemeClr val="tx1"/>
              </a:solidFill>
            </a:endParaRPr>
          </a:p>
        </p:txBody>
      </p:sp>
      <p:sp>
        <p:nvSpPr>
          <p:cNvPr id="67" name="Rechteck 66">
            <a:extLst>
              <a:ext uri="{FF2B5EF4-FFF2-40B4-BE49-F238E27FC236}">
                <a16:creationId xmlns:a16="http://schemas.microsoft.com/office/drawing/2014/main" id="{8B520AA7-127C-1645-CE03-1822AF684772}"/>
              </a:ext>
            </a:extLst>
          </p:cNvPr>
          <p:cNvSpPr/>
          <p:nvPr/>
        </p:nvSpPr>
        <p:spPr>
          <a:xfrm>
            <a:off x="1431628" y="1226680"/>
            <a:ext cx="1909200" cy="422514"/>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err="1">
                <a:solidFill>
                  <a:schemeClr val="tx1"/>
                </a:solidFill>
              </a:rPr>
              <a:t>Affective</a:t>
            </a:r>
            <a:r>
              <a:rPr lang="de-DE" sz="900">
                <a:solidFill>
                  <a:schemeClr val="tx1"/>
                </a:solidFill>
              </a:rPr>
              <a:t> </a:t>
            </a:r>
          </a:p>
          <a:p>
            <a:r>
              <a:rPr lang="de-DE" sz="900" err="1">
                <a:solidFill>
                  <a:schemeClr val="tx1"/>
                </a:solidFill>
              </a:rPr>
              <a:t>needs</a:t>
            </a:r>
            <a:endParaRPr lang="de-DE" sz="900">
              <a:solidFill>
                <a:schemeClr val="tx1"/>
              </a:solidFill>
            </a:endParaRPr>
          </a:p>
        </p:txBody>
      </p:sp>
      <p:sp>
        <p:nvSpPr>
          <p:cNvPr id="68" name="Rechteck 67">
            <a:extLst>
              <a:ext uri="{FF2B5EF4-FFF2-40B4-BE49-F238E27FC236}">
                <a16:creationId xmlns:a16="http://schemas.microsoft.com/office/drawing/2014/main" id="{71A9F199-C821-35AB-F355-1803EBE4F6F3}"/>
              </a:ext>
            </a:extLst>
          </p:cNvPr>
          <p:cNvSpPr/>
          <p:nvPr/>
        </p:nvSpPr>
        <p:spPr>
          <a:xfrm>
            <a:off x="1431628" y="1684398"/>
            <a:ext cx="1909200" cy="422514"/>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a:solidFill>
                  <a:schemeClr val="tx1"/>
                </a:solidFill>
              </a:rPr>
              <a:t>Personal integrative </a:t>
            </a:r>
          </a:p>
          <a:p>
            <a:r>
              <a:rPr lang="de-DE" sz="900" err="1">
                <a:solidFill>
                  <a:schemeClr val="tx1"/>
                </a:solidFill>
              </a:rPr>
              <a:t>needs</a:t>
            </a:r>
            <a:endParaRPr lang="de-DE" sz="900">
              <a:solidFill>
                <a:schemeClr val="tx1"/>
              </a:solidFill>
            </a:endParaRPr>
          </a:p>
        </p:txBody>
      </p:sp>
      <p:sp>
        <p:nvSpPr>
          <p:cNvPr id="69" name="Rechteck 68">
            <a:extLst>
              <a:ext uri="{FF2B5EF4-FFF2-40B4-BE49-F238E27FC236}">
                <a16:creationId xmlns:a16="http://schemas.microsoft.com/office/drawing/2014/main" id="{18429E9C-FA29-4C06-D034-AC93727717C6}"/>
              </a:ext>
            </a:extLst>
          </p:cNvPr>
          <p:cNvSpPr/>
          <p:nvPr/>
        </p:nvSpPr>
        <p:spPr>
          <a:xfrm>
            <a:off x="1431628" y="2124853"/>
            <a:ext cx="1909200" cy="1664457"/>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err="1">
                <a:solidFill>
                  <a:schemeClr val="tx1"/>
                </a:solidFill>
              </a:rPr>
              <a:t>Social</a:t>
            </a:r>
            <a:r>
              <a:rPr lang="de-DE" sz="900">
                <a:solidFill>
                  <a:schemeClr val="tx1"/>
                </a:solidFill>
              </a:rPr>
              <a:t> integrative </a:t>
            </a:r>
          </a:p>
          <a:p>
            <a:r>
              <a:rPr lang="de-DE" sz="900" err="1">
                <a:solidFill>
                  <a:schemeClr val="tx1"/>
                </a:solidFill>
              </a:rPr>
              <a:t>needs</a:t>
            </a:r>
            <a:endParaRPr lang="de-DE" sz="900">
              <a:solidFill>
                <a:schemeClr val="tx1"/>
              </a:solidFill>
            </a:endParaRPr>
          </a:p>
        </p:txBody>
      </p:sp>
      <p:sp>
        <p:nvSpPr>
          <p:cNvPr id="8" name="Ellipse 7">
            <a:extLst>
              <a:ext uri="{FF2B5EF4-FFF2-40B4-BE49-F238E27FC236}">
                <a16:creationId xmlns:a16="http://schemas.microsoft.com/office/drawing/2014/main" id="{61A63363-35FD-4368-4803-960D7CFD5983}"/>
              </a:ext>
            </a:extLst>
          </p:cNvPr>
          <p:cNvSpPr/>
          <p:nvPr/>
        </p:nvSpPr>
        <p:spPr>
          <a:xfrm>
            <a:off x="2454401" y="384198"/>
            <a:ext cx="785687" cy="382224"/>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2" name="Textfeld 11">
            <a:extLst>
              <a:ext uri="{FF2B5EF4-FFF2-40B4-BE49-F238E27FC236}">
                <a16:creationId xmlns:a16="http://schemas.microsoft.com/office/drawing/2014/main" id="{F0F59FA5-6CE6-F0A5-87CB-AE2CCDC52921}"/>
              </a:ext>
            </a:extLst>
          </p:cNvPr>
          <p:cNvSpPr txBox="1"/>
          <p:nvPr/>
        </p:nvSpPr>
        <p:spPr>
          <a:xfrm>
            <a:off x="2422708" y="370264"/>
            <a:ext cx="826022" cy="369332"/>
          </a:xfrm>
          <a:prstGeom prst="rect">
            <a:avLst/>
          </a:prstGeom>
          <a:noFill/>
        </p:spPr>
        <p:txBody>
          <a:bodyPr wrap="square" rtlCol="0" anchor="ctr">
            <a:spAutoFit/>
          </a:bodyPr>
          <a:lstStyle/>
          <a:p>
            <a:pPr algn="ctr"/>
            <a:r>
              <a:rPr lang="de-DE" sz="900" err="1"/>
              <a:t>Skill</a:t>
            </a:r>
            <a:r>
              <a:rPr lang="de-DE" sz="900"/>
              <a:t> Development</a:t>
            </a:r>
          </a:p>
        </p:txBody>
      </p:sp>
      <p:sp>
        <p:nvSpPr>
          <p:cNvPr id="11" name="Ellipse 10">
            <a:extLst>
              <a:ext uri="{FF2B5EF4-FFF2-40B4-BE49-F238E27FC236}">
                <a16:creationId xmlns:a16="http://schemas.microsoft.com/office/drawing/2014/main" id="{6CF0B7C3-55C1-C885-638B-4F80FF87CF6E}"/>
              </a:ext>
            </a:extLst>
          </p:cNvPr>
          <p:cNvSpPr/>
          <p:nvPr/>
        </p:nvSpPr>
        <p:spPr>
          <a:xfrm>
            <a:off x="2444383" y="789849"/>
            <a:ext cx="785537" cy="382224"/>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3" name="Textfeld 12">
            <a:extLst>
              <a:ext uri="{FF2B5EF4-FFF2-40B4-BE49-F238E27FC236}">
                <a16:creationId xmlns:a16="http://schemas.microsoft.com/office/drawing/2014/main" id="{5011616D-2427-BF04-2D0F-38947048DEDD}"/>
              </a:ext>
            </a:extLst>
          </p:cNvPr>
          <p:cNvSpPr txBox="1"/>
          <p:nvPr/>
        </p:nvSpPr>
        <p:spPr>
          <a:xfrm>
            <a:off x="2370713" y="787265"/>
            <a:ext cx="905966" cy="369332"/>
          </a:xfrm>
          <a:prstGeom prst="rect">
            <a:avLst/>
          </a:prstGeom>
          <a:noFill/>
        </p:spPr>
        <p:txBody>
          <a:bodyPr wrap="square" rtlCol="0" anchor="ctr">
            <a:spAutoFit/>
          </a:bodyPr>
          <a:lstStyle/>
          <a:p>
            <a:pPr algn="ctr"/>
            <a:r>
              <a:rPr lang="de-DE" sz="900"/>
              <a:t>Information</a:t>
            </a:r>
          </a:p>
          <a:p>
            <a:pPr algn="ctr"/>
            <a:r>
              <a:rPr lang="de-DE" sz="900"/>
              <a:t>Dissemination</a:t>
            </a:r>
          </a:p>
        </p:txBody>
      </p:sp>
      <p:grpSp>
        <p:nvGrpSpPr>
          <p:cNvPr id="45" name="Gruppieren 44">
            <a:extLst>
              <a:ext uri="{FF2B5EF4-FFF2-40B4-BE49-F238E27FC236}">
                <a16:creationId xmlns:a16="http://schemas.microsoft.com/office/drawing/2014/main" id="{A71C8580-FE54-1911-9567-94B1B9D98090}"/>
              </a:ext>
            </a:extLst>
          </p:cNvPr>
          <p:cNvGrpSpPr/>
          <p:nvPr/>
        </p:nvGrpSpPr>
        <p:grpSpPr>
          <a:xfrm>
            <a:off x="2444233" y="1243166"/>
            <a:ext cx="796189" cy="382224"/>
            <a:chOff x="2063781" y="3287665"/>
            <a:chExt cx="875550" cy="432000"/>
          </a:xfrm>
        </p:grpSpPr>
        <p:sp>
          <p:nvSpPr>
            <p:cNvPr id="14" name="Ellipse 13">
              <a:extLst>
                <a:ext uri="{FF2B5EF4-FFF2-40B4-BE49-F238E27FC236}">
                  <a16:creationId xmlns:a16="http://schemas.microsoft.com/office/drawing/2014/main" id="{276D2687-20A3-964F-9475-34FC95842BF6}"/>
                </a:ext>
              </a:extLst>
            </p:cNvPr>
            <p:cNvSpPr/>
            <p:nvPr/>
          </p:nvSpPr>
          <p:spPr>
            <a:xfrm>
              <a:off x="2063781" y="3287665"/>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5" name="Textfeld 14">
              <a:extLst>
                <a:ext uri="{FF2B5EF4-FFF2-40B4-BE49-F238E27FC236}">
                  <a16:creationId xmlns:a16="http://schemas.microsoft.com/office/drawing/2014/main" id="{CD8B63EA-1721-517A-0EC0-5DAA04FDE889}"/>
                </a:ext>
              </a:extLst>
            </p:cNvPr>
            <p:cNvSpPr txBox="1"/>
            <p:nvPr/>
          </p:nvSpPr>
          <p:spPr>
            <a:xfrm>
              <a:off x="2075331" y="3352419"/>
              <a:ext cx="864000" cy="260893"/>
            </a:xfrm>
            <a:prstGeom prst="rect">
              <a:avLst/>
            </a:prstGeom>
            <a:noFill/>
          </p:spPr>
          <p:txBody>
            <a:bodyPr wrap="square" rtlCol="0">
              <a:spAutoFit/>
            </a:bodyPr>
            <a:lstStyle/>
            <a:p>
              <a:pPr algn="ctr"/>
              <a:r>
                <a:rPr lang="de-DE" sz="900" err="1"/>
                <a:t>Enjoyment</a:t>
              </a:r>
              <a:endParaRPr lang="de-DE" sz="900"/>
            </a:p>
          </p:txBody>
        </p:sp>
      </p:grpSp>
      <p:grpSp>
        <p:nvGrpSpPr>
          <p:cNvPr id="46" name="Gruppieren 45">
            <a:extLst>
              <a:ext uri="{FF2B5EF4-FFF2-40B4-BE49-F238E27FC236}">
                <a16:creationId xmlns:a16="http://schemas.microsoft.com/office/drawing/2014/main" id="{F335269D-5FBC-881F-0A92-B4980C57BC7C}"/>
              </a:ext>
            </a:extLst>
          </p:cNvPr>
          <p:cNvGrpSpPr/>
          <p:nvPr/>
        </p:nvGrpSpPr>
        <p:grpSpPr>
          <a:xfrm>
            <a:off x="2464052" y="1678530"/>
            <a:ext cx="785687" cy="406033"/>
            <a:chOff x="2040521" y="3635087"/>
            <a:chExt cx="910218" cy="458910"/>
          </a:xfrm>
        </p:grpSpPr>
        <p:sp>
          <p:nvSpPr>
            <p:cNvPr id="31" name="Ellipse 30">
              <a:extLst>
                <a:ext uri="{FF2B5EF4-FFF2-40B4-BE49-F238E27FC236}">
                  <a16:creationId xmlns:a16="http://schemas.microsoft.com/office/drawing/2014/main" id="{248B3990-0214-5255-8283-893BAAF92CF1}"/>
                </a:ext>
              </a:extLst>
            </p:cNvPr>
            <p:cNvSpPr/>
            <p:nvPr/>
          </p:nvSpPr>
          <p:spPr>
            <a:xfrm>
              <a:off x="2063781" y="3661997"/>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32" name="Textfeld 31">
              <a:extLst>
                <a:ext uri="{FF2B5EF4-FFF2-40B4-BE49-F238E27FC236}">
                  <a16:creationId xmlns:a16="http://schemas.microsoft.com/office/drawing/2014/main" id="{D6DE58EB-AC5F-2ECA-ED1A-BF9EA4F49DFB}"/>
                </a:ext>
              </a:extLst>
            </p:cNvPr>
            <p:cNvSpPr txBox="1"/>
            <p:nvPr/>
          </p:nvSpPr>
          <p:spPr>
            <a:xfrm>
              <a:off x="2040521" y="3635087"/>
              <a:ext cx="910218" cy="417429"/>
            </a:xfrm>
            <a:prstGeom prst="rect">
              <a:avLst/>
            </a:prstGeom>
            <a:noFill/>
          </p:spPr>
          <p:txBody>
            <a:bodyPr wrap="square" rtlCol="0">
              <a:spAutoFit/>
            </a:bodyPr>
            <a:lstStyle/>
            <a:p>
              <a:pPr algn="ctr"/>
              <a:r>
                <a:rPr lang="de-DE" sz="900"/>
                <a:t>Self-Expression</a:t>
              </a:r>
            </a:p>
          </p:txBody>
        </p:sp>
      </p:grpSp>
      <p:grpSp>
        <p:nvGrpSpPr>
          <p:cNvPr id="47" name="Gruppieren 46">
            <a:extLst>
              <a:ext uri="{FF2B5EF4-FFF2-40B4-BE49-F238E27FC236}">
                <a16:creationId xmlns:a16="http://schemas.microsoft.com/office/drawing/2014/main" id="{EC627D2A-E9A5-4C4B-8CF4-31818636EFCE}"/>
              </a:ext>
            </a:extLst>
          </p:cNvPr>
          <p:cNvGrpSpPr/>
          <p:nvPr/>
        </p:nvGrpSpPr>
        <p:grpSpPr>
          <a:xfrm>
            <a:off x="2344562" y="2163634"/>
            <a:ext cx="1059412" cy="388465"/>
            <a:chOff x="1914314" y="4033322"/>
            <a:chExt cx="1194561" cy="439054"/>
          </a:xfrm>
        </p:grpSpPr>
        <p:sp>
          <p:nvSpPr>
            <p:cNvPr id="16" name="Ellipse 15">
              <a:extLst>
                <a:ext uri="{FF2B5EF4-FFF2-40B4-BE49-F238E27FC236}">
                  <a16:creationId xmlns:a16="http://schemas.microsoft.com/office/drawing/2014/main" id="{80400FF2-3980-FFE4-8A14-DB209FA4FF23}"/>
                </a:ext>
              </a:extLst>
            </p:cNvPr>
            <p:cNvSpPr/>
            <p:nvPr/>
          </p:nvSpPr>
          <p:spPr>
            <a:xfrm>
              <a:off x="2063781" y="4033322"/>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33" name="Textfeld 32">
              <a:extLst>
                <a:ext uri="{FF2B5EF4-FFF2-40B4-BE49-F238E27FC236}">
                  <a16:creationId xmlns:a16="http://schemas.microsoft.com/office/drawing/2014/main" id="{8C66A9AE-427E-5D22-EFDA-771E48C87F36}"/>
                </a:ext>
              </a:extLst>
            </p:cNvPr>
            <p:cNvSpPr txBox="1"/>
            <p:nvPr/>
          </p:nvSpPr>
          <p:spPr>
            <a:xfrm>
              <a:off x="1914314" y="4089733"/>
              <a:ext cx="1194561" cy="382643"/>
            </a:xfrm>
            <a:prstGeom prst="rect">
              <a:avLst/>
            </a:prstGeom>
            <a:noFill/>
          </p:spPr>
          <p:txBody>
            <a:bodyPr wrap="square" rtlCol="0">
              <a:spAutoFit/>
            </a:bodyPr>
            <a:lstStyle/>
            <a:p>
              <a:pPr algn="ctr"/>
              <a:r>
                <a:rPr lang="de-DE" sz="800" err="1"/>
                <a:t>Social</a:t>
              </a:r>
              <a:r>
                <a:rPr lang="de-DE" sz="800"/>
                <a:t> Interaction: Keep Contact</a:t>
              </a:r>
            </a:p>
          </p:txBody>
        </p:sp>
      </p:grpSp>
      <p:sp>
        <p:nvSpPr>
          <p:cNvPr id="34" name="Ellipse 33">
            <a:extLst>
              <a:ext uri="{FF2B5EF4-FFF2-40B4-BE49-F238E27FC236}">
                <a16:creationId xmlns:a16="http://schemas.microsoft.com/office/drawing/2014/main" id="{DDB34A73-EE11-8F26-9187-B03FCC9242B6}"/>
              </a:ext>
            </a:extLst>
          </p:cNvPr>
          <p:cNvSpPr/>
          <p:nvPr/>
        </p:nvSpPr>
        <p:spPr>
          <a:xfrm>
            <a:off x="2464053" y="2571365"/>
            <a:ext cx="766250" cy="382224"/>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48" name="Textfeld 47">
            <a:extLst>
              <a:ext uri="{FF2B5EF4-FFF2-40B4-BE49-F238E27FC236}">
                <a16:creationId xmlns:a16="http://schemas.microsoft.com/office/drawing/2014/main" id="{1A75E6FE-530C-FD77-CB78-C56858414E73}"/>
              </a:ext>
            </a:extLst>
          </p:cNvPr>
          <p:cNvSpPr txBox="1"/>
          <p:nvPr/>
        </p:nvSpPr>
        <p:spPr>
          <a:xfrm>
            <a:off x="2344564" y="2605690"/>
            <a:ext cx="1042797" cy="338554"/>
          </a:xfrm>
          <a:prstGeom prst="rect">
            <a:avLst/>
          </a:prstGeom>
          <a:noFill/>
        </p:spPr>
        <p:txBody>
          <a:bodyPr wrap="square" rtlCol="0">
            <a:spAutoFit/>
          </a:bodyPr>
          <a:lstStyle/>
          <a:p>
            <a:pPr algn="ctr"/>
            <a:r>
              <a:rPr lang="de-DE" sz="800" err="1"/>
              <a:t>Social</a:t>
            </a:r>
            <a:r>
              <a:rPr lang="de-DE" sz="800"/>
              <a:t> Interaction: </a:t>
            </a:r>
            <a:r>
              <a:rPr lang="de-DE" sz="800" err="1"/>
              <a:t>Make</a:t>
            </a:r>
            <a:r>
              <a:rPr lang="de-DE" sz="800"/>
              <a:t> Contact</a:t>
            </a:r>
          </a:p>
        </p:txBody>
      </p:sp>
      <p:grpSp>
        <p:nvGrpSpPr>
          <p:cNvPr id="65" name="Gruppieren 64">
            <a:extLst>
              <a:ext uri="{FF2B5EF4-FFF2-40B4-BE49-F238E27FC236}">
                <a16:creationId xmlns:a16="http://schemas.microsoft.com/office/drawing/2014/main" id="{45FABDDA-645D-B850-DF54-7DE3AE342B80}"/>
              </a:ext>
            </a:extLst>
          </p:cNvPr>
          <p:cNvGrpSpPr/>
          <p:nvPr/>
        </p:nvGrpSpPr>
        <p:grpSpPr>
          <a:xfrm>
            <a:off x="2417677" y="3370650"/>
            <a:ext cx="884861" cy="388500"/>
            <a:chOff x="7533174" y="5431032"/>
            <a:chExt cx="997742" cy="439093"/>
          </a:xfrm>
        </p:grpSpPr>
        <p:sp>
          <p:nvSpPr>
            <p:cNvPr id="42" name="Ellipse 41">
              <a:extLst>
                <a:ext uri="{FF2B5EF4-FFF2-40B4-BE49-F238E27FC236}">
                  <a16:creationId xmlns:a16="http://schemas.microsoft.com/office/drawing/2014/main" id="{52A98A1B-3E92-7D61-6105-0369B3B2AB47}"/>
                </a:ext>
              </a:extLst>
            </p:cNvPr>
            <p:cNvSpPr/>
            <p:nvPr/>
          </p:nvSpPr>
          <p:spPr>
            <a:xfrm>
              <a:off x="7600045" y="5438125"/>
              <a:ext cx="864000" cy="432000"/>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0" name="Textfeld 49">
              <a:extLst>
                <a:ext uri="{FF2B5EF4-FFF2-40B4-BE49-F238E27FC236}">
                  <a16:creationId xmlns:a16="http://schemas.microsoft.com/office/drawing/2014/main" id="{A1B5D801-CCF0-E0E1-F382-D789D9990BEC}"/>
                </a:ext>
              </a:extLst>
            </p:cNvPr>
            <p:cNvSpPr txBox="1"/>
            <p:nvPr/>
          </p:nvSpPr>
          <p:spPr>
            <a:xfrm>
              <a:off x="7533174" y="5431032"/>
              <a:ext cx="997742" cy="417429"/>
            </a:xfrm>
            <a:prstGeom prst="rect">
              <a:avLst/>
            </a:prstGeom>
            <a:noFill/>
          </p:spPr>
          <p:txBody>
            <a:bodyPr wrap="square" rtlCol="0">
              <a:spAutoFit/>
            </a:bodyPr>
            <a:lstStyle/>
            <a:p>
              <a:pPr algn="ctr"/>
              <a:r>
                <a:rPr lang="de-DE" sz="900" err="1"/>
                <a:t>Helping</a:t>
              </a:r>
              <a:r>
                <a:rPr lang="de-DE" sz="900"/>
                <a:t> </a:t>
              </a:r>
              <a:r>
                <a:rPr lang="de-DE" sz="900" err="1"/>
                <a:t>Behavior</a:t>
              </a:r>
              <a:endParaRPr lang="de-DE" sz="900"/>
            </a:p>
          </p:txBody>
        </p:sp>
      </p:grpSp>
      <p:grpSp>
        <p:nvGrpSpPr>
          <p:cNvPr id="52" name="Gruppieren 51">
            <a:extLst>
              <a:ext uri="{FF2B5EF4-FFF2-40B4-BE49-F238E27FC236}">
                <a16:creationId xmlns:a16="http://schemas.microsoft.com/office/drawing/2014/main" id="{D0AAE7F2-AF2C-7DCC-D328-31C426D8795F}"/>
              </a:ext>
            </a:extLst>
          </p:cNvPr>
          <p:cNvGrpSpPr/>
          <p:nvPr/>
        </p:nvGrpSpPr>
        <p:grpSpPr>
          <a:xfrm>
            <a:off x="2417677" y="2947136"/>
            <a:ext cx="884861" cy="408937"/>
            <a:chOff x="1618028" y="5349084"/>
            <a:chExt cx="997742" cy="462190"/>
          </a:xfrm>
        </p:grpSpPr>
        <p:sp>
          <p:nvSpPr>
            <p:cNvPr id="36" name="Ellipse 35">
              <a:extLst>
                <a:ext uri="{FF2B5EF4-FFF2-40B4-BE49-F238E27FC236}">
                  <a16:creationId xmlns:a16="http://schemas.microsoft.com/office/drawing/2014/main" id="{973A3C3A-26F5-B363-1354-71367DCE6002}"/>
                </a:ext>
              </a:extLst>
            </p:cNvPr>
            <p:cNvSpPr/>
            <p:nvPr/>
          </p:nvSpPr>
          <p:spPr>
            <a:xfrm>
              <a:off x="1676088" y="5379274"/>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1" name="Textfeld 50">
              <a:extLst>
                <a:ext uri="{FF2B5EF4-FFF2-40B4-BE49-F238E27FC236}">
                  <a16:creationId xmlns:a16="http://schemas.microsoft.com/office/drawing/2014/main" id="{CC626BC9-1133-197F-B0F2-58A1D882488A}"/>
                </a:ext>
              </a:extLst>
            </p:cNvPr>
            <p:cNvSpPr txBox="1"/>
            <p:nvPr/>
          </p:nvSpPr>
          <p:spPr>
            <a:xfrm>
              <a:off x="1618028" y="5349084"/>
              <a:ext cx="997742" cy="417429"/>
            </a:xfrm>
            <a:prstGeom prst="rect">
              <a:avLst/>
            </a:prstGeom>
            <a:noFill/>
          </p:spPr>
          <p:txBody>
            <a:bodyPr wrap="square" rtlCol="0">
              <a:spAutoFit/>
            </a:bodyPr>
            <a:lstStyle/>
            <a:p>
              <a:pPr algn="ctr"/>
              <a:r>
                <a:rPr lang="de-DE" sz="900"/>
                <a:t>Sense </a:t>
              </a:r>
              <a:r>
                <a:rPr lang="de-DE" sz="900" err="1"/>
                <a:t>of</a:t>
              </a:r>
              <a:r>
                <a:rPr lang="de-DE" sz="900"/>
                <a:t> Community</a:t>
              </a:r>
            </a:p>
          </p:txBody>
        </p:sp>
      </p:grpSp>
      <p:sp>
        <p:nvSpPr>
          <p:cNvPr id="75" name="Rechteck 74">
            <a:extLst>
              <a:ext uri="{FF2B5EF4-FFF2-40B4-BE49-F238E27FC236}">
                <a16:creationId xmlns:a16="http://schemas.microsoft.com/office/drawing/2014/main" id="{77068C2E-24FD-BD6D-B36F-2F3BFAEB1689}"/>
              </a:ext>
            </a:extLst>
          </p:cNvPr>
          <p:cNvSpPr/>
          <p:nvPr/>
        </p:nvSpPr>
        <p:spPr>
          <a:xfrm>
            <a:off x="1096454" y="4742442"/>
            <a:ext cx="2302378" cy="1402357"/>
          </a:xfrm>
          <a:prstGeom prst="rect">
            <a:avLst/>
          </a:prstGeom>
          <a:solidFill>
            <a:schemeClr val="accent3"/>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vert="vert270" rtlCol="0" anchor="t"/>
          <a:lstStyle/>
          <a:p>
            <a:pPr algn="ctr"/>
            <a:r>
              <a:rPr lang="de-DE" sz="900" b="1">
                <a:solidFill>
                  <a:schemeClr val="tx1"/>
                </a:solidFill>
              </a:rPr>
              <a:t>External Motivation</a:t>
            </a:r>
          </a:p>
        </p:txBody>
      </p:sp>
      <p:sp>
        <p:nvSpPr>
          <p:cNvPr id="70" name="Rechteck 69">
            <a:extLst>
              <a:ext uri="{FF2B5EF4-FFF2-40B4-BE49-F238E27FC236}">
                <a16:creationId xmlns:a16="http://schemas.microsoft.com/office/drawing/2014/main" id="{3F96CE80-12D3-3EAF-5A11-DA180DED27B0}"/>
              </a:ext>
            </a:extLst>
          </p:cNvPr>
          <p:cNvSpPr/>
          <p:nvPr/>
        </p:nvSpPr>
        <p:spPr>
          <a:xfrm>
            <a:off x="1431628" y="3806949"/>
            <a:ext cx="1909200" cy="855549"/>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a:solidFill>
                  <a:schemeClr val="tx1"/>
                </a:solidFill>
              </a:rPr>
              <a:t>Tension release</a:t>
            </a:r>
          </a:p>
          <a:p>
            <a:r>
              <a:rPr lang="de-DE" sz="900" err="1">
                <a:solidFill>
                  <a:schemeClr val="tx1"/>
                </a:solidFill>
              </a:rPr>
              <a:t>needs</a:t>
            </a:r>
            <a:endParaRPr lang="de-DE" sz="900">
              <a:solidFill>
                <a:schemeClr val="tx1"/>
              </a:solidFill>
            </a:endParaRPr>
          </a:p>
        </p:txBody>
      </p:sp>
      <p:sp>
        <p:nvSpPr>
          <p:cNvPr id="71" name="Rechteck 70">
            <a:extLst>
              <a:ext uri="{FF2B5EF4-FFF2-40B4-BE49-F238E27FC236}">
                <a16:creationId xmlns:a16="http://schemas.microsoft.com/office/drawing/2014/main" id="{2390A71D-204F-277D-C5F5-4BB49E21B986}"/>
              </a:ext>
            </a:extLst>
          </p:cNvPr>
          <p:cNvSpPr/>
          <p:nvPr/>
        </p:nvSpPr>
        <p:spPr>
          <a:xfrm>
            <a:off x="1431628" y="4772832"/>
            <a:ext cx="1909200" cy="440179"/>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a:solidFill>
                  <a:schemeClr val="tx1"/>
                </a:solidFill>
              </a:rPr>
              <a:t>External </a:t>
            </a:r>
            <a:r>
              <a:rPr lang="de-DE" sz="900" err="1">
                <a:solidFill>
                  <a:schemeClr val="tx1"/>
                </a:solidFill>
              </a:rPr>
              <a:t>economic</a:t>
            </a:r>
            <a:endParaRPr lang="de-DE" sz="900">
              <a:solidFill>
                <a:schemeClr val="tx1"/>
              </a:solidFill>
            </a:endParaRPr>
          </a:p>
          <a:p>
            <a:r>
              <a:rPr lang="de-DE" sz="900" err="1">
                <a:solidFill>
                  <a:schemeClr val="tx1"/>
                </a:solidFill>
              </a:rPr>
              <a:t>incentives</a:t>
            </a:r>
            <a:endParaRPr lang="de-DE" sz="900">
              <a:solidFill>
                <a:schemeClr val="tx1"/>
              </a:solidFill>
            </a:endParaRPr>
          </a:p>
        </p:txBody>
      </p:sp>
      <p:sp>
        <p:nvSpPr>
          <p:cNvPr id="72" name="Rechteck 71">
            <a:extLst>
              <a:ext uri="{FF2B5EF4-FFF2-40B4-BE49-F238E27FC236}">
                <a16:creationId xmlns:a16="http://schemas.microsoft.com/office/drawing/2014/main" id="{81C208C8-830A-70C2-A60D-0858B4FEC77A}"/>
              </a:ext>
            </a:extLst>
          </p:cNvPr>
          <p:cNvSpPr/>
          <p:nvPr/>
        </p:nvSpPr>
        <p:spPr>
          <a:xfrm>
            <a:off x="1431628" y="5227543"/>
            <a:ext cx="1909200" cy="429632"/>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a:solidFill>
                  <a:schemeClr val="tx1"/>
                </a:solidFill>
              </a:rPr>
              <a:t>External social</a:t>
            </a:r>
          </a:p>
          <a:p>
            <a:r>
              <a:rPr lang="de-DE" sz="900" err="1">
                <a:solidFill>
                  <a:schemeClr val="tx1"/>
                </a:solidFill>
              </a:rPr>
              <a:t>incentives</a:t>
            </a:r>
            <a:endParaRPr lang="de-DE" sz="900">
              <a:solidFill>
                <a:schemeClr val="tx1"/>
              </a:solidFill>
            </a:endParaRPr>
          </a:p>
        </p:txBody>
      </p:sp>
      <p:sp>
        <p:nvSpPr>
          <p:cNvPr id="73" name="Rechteck 72">
            <a:extLst>
              <a:ext uri="{FF2B5EF4-FFF2-40B4-BE49-F238E27FC236}">
                <a16:creationId xmlns:a16="http://schemas.microsoft.com/office/drawing/2014/main" id="{646BD4A1-441E-BD3F-A47B-725868FD8FF7}"/>
              </a:ext>
            </a:extLst>
          </p:cNvPr>
          <p:cNvSpPr/>
          <p:nvPr/>
        </p:nvSpPr>
        <p:spPr>
          <a:xfrm>
            <a:off x="1431628" y="5674440"/>
            <a:ext cx="1909200" cy="429632"/>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a:solidFill>
                  <a:schemeClr val="tx1"/>
                </a:solidFill>
              </a:rPr>
              <a:t>Long-term </a:t>
            </a:r>
            <a:r>
              <a:rPr lang="de-DE" sz="900" err="1">
                <a:solidFill>
                  <a:schemeClr val="tx1"/>
                </a:solidFill>
              </a:rPr>
              <a:t>extrinsic</a:t>
            </a:r>
            <a:endParaRPr lang="de-DE" sz="900">
              <a:solidFill>
                <a:schemeClr val="tx1"/>
              </a:solidFill>
            </a:endParaRPr>
          </a:p>
          <a:p>
            <a:r>
              <a:rPr lang="de-DE" sz="900" err="1">
                <a:solidFill>
                  <a:schemeClr val="tx1"/>
                </a:solidFill>
              </a:rPr>
              <a:t>incentives</a:t>
            </a:r>
            <a:endParaRPr lang="de-DE" sz="900">
              <a:solidFill>
                <a:schemeClr val="tx1"/>
              </a:solidFill>
            </a:endParaRPr>
          </a:p>
        </p:txBody>
      </p:sp>
      <p:grpSp>
        <p:nvGrpSpPr>
          <p:cNvPr id="54" name="Gruppieren 53">
            <a:extLst>
              <a:ext uri="{FF2B5EF4-FFF2-40B4-BE49-F238E27FC236}">
                <a16:creationId xmlns:a16="http://schemas.microsoft.com/office/drawing/2014/main" id="{56D6D235-49CD-C856-4BB5-C3372B6D5DDC}"/>
              </a:ext>
            </a:extLst>
          </p:cNvPr>
          <p:cNvGrpSpPr/>
          <p:nvPr/>
        </p:nvGrpSpPr>
        <p:grpSpPr>
          <a:xfrm>
            <a:off x="2417677" y="4254098"/>
            <a:ext cx="884861" cy="382224"/>
            <a:chOff x="1643401" y="5840454"/>
            <a:chExt cx="997742" cy="432000"/>
          </a:xfrm>
        </p:grpSpPr>
        <p:sp>
          <p:nvSpPr>
            <p:cNvPr id="35" name="Ellipse 34">
              <a:extLst>
                <a:ext uri="{FF2B5EF4-FFF2-40B4-BE49-F238E27FC236}">
                  <a16:creationId xmlns:a16="http://schemas.microsoft.com/office/drawing/2014/main" id="{F873280E-39C3-A859-F67B-57466436F578}"/>
                </a:ext>
              </a:extLst>
            </p:cNvPr>
            <p:cNvSpPr/>
            <p:nvPr/>
          </p:nvSpPr>
          <p:spPr>
            <a:xfrm>
              <a:off x="1708008" y="5840454"/>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3" name="Textfeld 52">
              <a:extLst>
                <a:ext uri="{FF2B5EF4-FFF2-40B4-BE49-F238E27FC236}">
                  <a16:creationId xmlns:a16="http://schemas.microsoft.com/office/drawing/2014/main" id="{262F3CAA-FDC3-E171-5257-BFCBD92B61A9}"/>
                </a:ext>
              </a:extLst>
            </p:cNvPr>
            <p:cNvSpPr txBox="1"/>
            <p:nvPr/>
          </p:nvSpPr>
          <p:spPr>
            <a:xfrm>
              <a:off x="1643401" y="5889776"/>
              <a:ext cx="997742" cy="260893"/>
            </a:xfrm>
            <a:prstGeom prst="rect">
              <a:avLst/>
            </a:prstGeom>
            <a:noFill/>
          </p:spPr>
          <p:txBody>
            <a:bodyPr wrap="square" rtlCol="0">
              <a:spAutoFit/>
            </a:bodyPr>
            <a:lstStyle/>
            <a:p>
              <a:pPr algn="ctr"/>
              <a:r>
                <a:rPr lang="de-DE" sz="900"/>
                <a:t>Passing Time</a:t>
              </a:r>
            </a:p>
          </p:txBody>
        </p:sp>
      </p:grpSp>
      <p:grpSp>
        <p:nvGrpSpPr>
          <p:cNvPr id="56" name="Gruppieren 55">
            <a:extLst>
              <a:ext uri="{FF2B5EF4-FFF2-40B4-BE49-F238E27FC236}">
                <a16:creationId xmlns:a16="http://schemas.microsoft.com/office/drawing/2014/main" id="{F05DEFC1-4A70-D49A-1545-B7F7A271AB4F}"/>
              </a:ext>
            </a:extLst>
          </p:cNvPr>
          <p:cNvGrpSpPr/>
          <p:nvPr/>
        </p:nvGrpSpPr>
        <p:grpSpPr>
          <a:xfrm>
            <a:off x="2417677" y="3831110"/>
            <a:ext cx="884861" cy="382224"/>
            <a:chOff x="1492816" y="5367925"/>
            <a:chExt cx="997742" cy="432000"/>
          </a:xfrm>
        </p:grpSpPr>
        <p:sp>
          <p:nvSpPr>
            <p:cNvPr id="37" name="Ellipse 36">
              <a:extLst>
                <a:ext uri="{FF2B5EF4-FFF2-40B4-BE49-F238E27FC236}">
                  <a16:creationId xmlns:a16="http://schemas.microsoft.com/office/drawing/2014/main" id="{4B07FD0B-7E99-5E6E-79DE-BFF5B6D9F240}"/>
                </a:ext>
              </a:extLst>
            </p:cNvPr>
            <p:cNvSpPr/>
            <p:nvPr/>
          </p:nvSpPr>
          <p:spPr>
            <a:xfrm>
              <a:off x="1567023" y="5367925"/>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5" name="Textfeld 54">
              <a:extLst>
                <a:ext uri="{FF2B5EF4-FFF2-40B4-BE49-F238E27FC236}">
                  <a16:creationId xmlns:a16="http://schemas.microsoft.com/office/drawing/2014/main" id="{2B563753-AE5F-BA42-2088-0DBF29195E8D}"/>
                </a:ext>
              </a:extLst>
            </p:cNvPr>
            <p:cNvSpPr txBox="1"/>
            <p:nvPr/>
          </p:nvSpPr>
          <p:spPr>
            <a:xfrm>
              <a:off x="1492816" y="5421060"/>
              <a:ext cx="997742" cy="260893"/>
            </a:xfrm>
            <a:prstGeom prst="rect">
              <a:avLst/>
            </a:prstGeom>
            <a:noFill/>
          </p:spPr>
          <p:txBody>
            <a:bodyPr wrap="square" rtlCol="0">
              <a:spAutoFit/>
            </a:bodyPr>
            <a:lstStyle/>
            <a:p>
              <a:pPr algn="ctr"/>
              <a:r>
                <a:rPr lang="de-DE" sz="900" err="1"/>
                <a:t>Escapism</a:t>
              </a:r>
              <a:endParaRPr lang="de-DE" sz="900"/>
            </a:p>
          </p:txBody>
        </p:sp>
      </p:grpSp>
      <p:sp>
        <p:nvSpPr>
          <p:cNvPr id="38" name="Ellipse 37">
            <a:extLst>
              <a:ext uri="{FF2B5EF4-FFF2-40B4-BE49-F238E27FC236}">
                <a16:creationId xmlns:a16="http://schemas.microsoft.com/office/drawing/2014/main" id="{E0E902D5-8C44-6E34-8194-236036AD034C}"/>
              </a:ext>
            </a:extLst>
          </p:cNvPr>
          <p:cNvSpPr/>
          <p:nvPr/>
        </p:nvSpPr>
        <p:spPr>
          <a:xfrm>
            <a:off x="2476982" y="4812608"/>
            <a:ext cx="766250" cy="382224"/>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7" name="Textfeld 56">
            <a:extLst>
              <a:ext uri="{FF2B5EF4-FFF2-40B4-BE49-F238E27FC236}">
                <a16:creationId xmlns:a16="http://schemas.microsoft.com/office/drawing/2014/main" id="{3E2389C7-7764-269D-DF21-E798504F026F}"/>
              </a:ext>
            </a:extLst>
          </p:cNvPr>
          <p:cNvSpPr txBox="1"/>
          <p:nvPr/>
        </p:nvSpPr>
        <p:spPr>
          <a:xfrm>
            <a:off x="2417677" y="4871248"/>
            <a:ext cx="884861" cy="230832"/>
          </a:xfrm>
          <a:prstGeom prst="rect">
            <a:avLst/>
          </a:prstGeom>
          <a:noFill/>
        </p:spPr>
        <p:txBody>
          <a:bodyPr wrap="square" rtlCol="0">
            <a:spAutoFit/>
          </a:bodyPr>
          <a:lstStyle/>
          <a:p>
            <a:pPr algn="ctr"/>
            <a:r>
              <a:rPr lang="de-DE" sz="900"/>
              <a:t>Income</a:t>
            </a:r>
          </a:p>
        </p:txBody>
      </p:sp>
      <p:grpSp>
        <p:nvGrpSpPr>
          <p:cNvPr id="60" name="Gruppieren 59">
            <a:extLst>
              <a:ext uri="{FF2B5EF4-FFF2-40B4-BE49-F238E27FC236}">
                <a16:creationId xmlns:a16="http://schemas.microsoft.com/office/drawing/2014/main" id="{ADA9E0A7-89A9-B89A-B484-8A6FABFF57E7}"/>
              </a:ext>
            </a:extLst>
          </p:cNvPr>
          <p:cNvGrpSpPr/>
          <p:nvPr/>
        </p:nvGrpSpPr>
        <p:grpSpPr>
          <a:xfrm>
            <a:off x="2428179" y="5250187"/>
            <a:ext cx="884861" cy="382224"/>
            <a:chOff x="1539483" y="5968023"/>
            <a:chExt cx="997742" cy="432000"/>
          </a:xfrm>
        </p:grpSpPr>
        <p:sp>
          <p:nvSpPr>
            <p:cNvPr id="40" name="Ellipse 39">
              <a:extLst>
                <a:ext uri="{FF2B5EF4-FFF2-40B4-BE49-F238E27FC236}">
                  <a16:creationId xmlns:a16="http://schemas.microsoft.com/office/drawing/2014/main" id="{9FDE53DB-AA62-E986-4381-C914BB13B68E}"/>
                </a:ext>
              </a:extLst>
            </p:cNvPr>
            <p:cNvSpPr/>
            <p:nvPr/>
          </p:nvSpPr>
          <p:spPr>
            <a:xfrm>
              <a:off x="1602792" y="5968023"/>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9" name="Textfeld 58">
              <a:extLst>
                <a:ext uri="{FF2B5EF4-FFF2-40B4-BE49-F238E27FC236}">
                  <a16:creationId xmlns:a16="http://schemas.microsoft.com/office/drawing/2014/main" id="{A8118523-975A-2F23-902A-A39460A6C81E}"/>
                </a:ext>
              </a:extLst>
            </p:cNvPr>
            <p:cNvSpPr txBox="1"/>
            <p:nvPr/>
          </p:nvSpPr>
          <p:spPr>
            <a:xfrm>
              <a:off x="1539483" y="6025706"/>
              <a:ext cx="997742" cy="260893"/>
            </a:xfrm>
            <a:prstGeom prst="rect">
              <a:avLst/>
            </a:prstGeom>
            <a:noFill/>
          </p:spPr>
          <p:txBody>
            <a:bodyPr wrap="square" rtlCol="0">
              <a:spAutoFit/>
            </a:bodyPr>
            <a:lstStyle/>
            <a:p>
              <a:pPr algn="ctr"/>
              <a:r>
                <a:rPr lang="de-DE" sz="900"/>
                <a:t>Reputation</a:t>
              </a:r>
            </a:p>
          </p:txBody>
        </p:sp>
      </p:grpSp>
      <p:grpSp>
        <p:nvGrpSpPr>
          <p:cNvPr id="62" name="Gruppieren 61">
            <a:extLst>
              <a:ext uri="{FF2B5EF4-FFF2-40B4-BE49-F238E27FC236}">
                <a16:creationId xmlns:a16="http://schemas.microsoft.com/office/drawing/2014/main" id="{9964F8E6-25C7-9FCA-22FA-5947FE710EDF}"/>
              </a:ext>
            </a:extLst>
          </p:cNvPr>
          <p:cNvGrpSpPr/>
          <p:nvPr/>
        </p:nvGrpSpPr>
        <p:grpSpPr>
          <a:xfrm>
            <a:off x="2428179" y="5680179"/>
            <a:ext cx="884861" cy="406988"/>
            <a:chOff x="3350916" y="5428771"/>
            <a:chExt cx="997742" cy="459988"/>
          </a:xfrm>
        </p:grpSpPr>
        <p:sp>
          <p:nvSpPr>
            <p:cNvPr id="39" name="Ellipse 38">
              <a:extLst>
                <a:ext uri="{FF2B5EF4-FFF2-40B4-BE49-F238E27FC236}">
                  <a16:creationId xmlns:a16="http://schemas.microsoft.com/office/drawing/2014/main" id="{DF7AB507-D984-12D8-243F-9683E083570B}"/>
                </a:ext>
              </a:extLst>
            </p:cNvPr>
            <p:cNvSpPr/>
            <p:nvPr/>
          </p:nvSpPr>
          <p:spPr>
            <a:xfrm>
              <a:off x="3417787" y="5456759"/>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61" name="Textfeld 60">
              <a:extLst>
                <a:ext uri="{FF2B5EF4-FFF2-40B4-BE49-F238E27FC236}">
                  <a16:creationId xmlns:a16="http://schemas.microsoft.com/office/drawing/2014/main" id="{1F914AC6-1B99-055E-2D19-6A0DDE24D1C1}"/>
                </a:ext>
              </a:extLst>
            </p:cNvPr>
            <p:cNvSpPr txBox="1"/>
            <p:nvPr/>
          </p:nvSpPr>
          <p:spPr>
            <a:xfrm>
              <a:off x="3350916" y="5428771"/>
              <a:ext cx="997742" cy="417428"/>
            </a:xfrm>
            <a:prstGeom prst="rect">
              <a:avLst/>
            </a:prstGeom>
            <a:noFill/>
          </p:spPr>
          <p:txBody>
            <a:bodyPr wrap="square" rtlCol="0">
              <a:spAutoFit/>
            </a:bodyPr>
            <a:lstStyle/>
            <a:p>
              <a:pPr algn="ctr"/>
              <a:r>
                <a:rPr lang="de-DE" sz="900"/>
                <a:t>Professional </a:t>
              </a:r>
              <a:r>
                <a:rPr lang="de-DE" sz="900" err="1"/>
                <a:t>advancement</a:t>
              </a:r>
              <a:endParaRPr lang="de-DE" sz="900"/>
            </a:p>
          </p:txBody>
        </p:sp>
      </p:grpSp>
      <p:sp>
        <p:nvSpPr>
          <p:cNvPr id="4" name="Ellipse 3">
            <a:extLst>
              <a:ext uri="{FF2B5EF4-FFF2-40B4-BE49-F238E27FC236}">
                <a16:creationId xmlns:a16="http://schemas.microsoft.com/office/drawing/2014/main" id="{30F094CC-2866-B8E6-2352-DA8443B95A42}"/>
              </a:ext>
            </a:extLst>
          </p:cNvPr>
          <p:cNvSpPr/>
          <p:nvPr/>
        </p:nvSpPr>
        <p:spPr>
          <a:xfrm>
            <a:off x="9975838" y="1686223"/>
            <a:ext cx="943819" cy="558282"/>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 name="Textfeld 4">
            <a:extLst>
              <a:ext uri="{FF2B5EF4-FFF2-40B4-BE49-F238E27FC236}">
                <a16:creationId xmlns:a16="http://schemas.microsoft.com/office/drawing/2014/main" id="{B826E870-23B7-FFA6-D8AC-F942A4E3B855}"/>
              </a:ext>
            </a:extLst>
          </p:cNvPr>
          <p:cNvSpPr txBox="1"/>
          <p:nvPr/>
        </p:nvSpPr>
        <p:spPr>
          <a:xfrm>
            <a:off x="9966498" y="1711167"/>
            <a:ext cx="974937" cy="507831"/>
          </a:xfrm>
          <a:prstGeom prst="rect">
            <a:avLst/>
          </a:prstGeom>
          <a:noFill/>
        </p:spPr>
        <p:txBody>
          <a:bodyPr wrap="square" lIns="91440" tIns="45720" rIns="91440" bIns="45720" rtlCol="0" anchor="t">
            <a:spAutoFit/>
          </a:bodyPr>
          <a:lstStyle/>
          <a:p>
            <a:pPr algn="ctr"/>
            <a:r>
              <a:rPr lang="de-DE" sz="900" err="1"/>
              <a:t>Avarage</a:t>
            </a:r>
            <a:r>
              <a:rPr lang="de-DE" sz="900"/>
              <a:t> Time </a:t>
            </a:r>
            <a:r>
              <a:rPr lang="de-DE" sz="900" err="1"/>
              <a:t>Invested</a:t>
            </a:r>
            <a:r>
              <a:rPr lang="de-DE" sz="900"/>
              <a:t> Weekly</a:t>
            </a:r>
          </a:p>
          <a:p>
            <a:pPr algn="ctr"/>
            <a:r>
              <a:rPr lang="de-DE" sz="900"/>
              <a:t>R²= 0.179</a:t>
            </a:r>
          </a:p>
        </p:txBody>
      </p:sp>
      <p:sp>
        <p:nvSpPr>
          <p:cNvPr id="7" name="Ellipse 6">
            <a:extLst>
              <a:ext uri="{FF2B5EF4-FFF2-40B4-BE49-F238E27FC236}">
                <a16:creationId xmlns:a16="http://schemas.microsoft.com/office/drawing/2014/main" id="{D1315991-116E-6A8B-CFB4-8BB03396D51F}"/>
              </a:ext>
            </a:extLst>
          </p:cNvPr>
          <p:cNvSpPr/>
          <p:nvPr/>
        </p:nvSpPr>
        <p:spPr>
          <a:xfrm>
            <a:off x="9997617" y="3056183"/>
            <a:ext cx="943819" cy="558282"/>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7" name="Textfeld 16">
            <a:extLst>
              <a:ext uri="{FF2B5EF4-FFF2-40B4-BE49-F238E27FC236}">
                <a16:creationId xmlns:a16="http://schemas.microsoft.com/office/drawing/2014/main" id="{83376EF8-27DE-952F-5EAD-D852BD4E7F0F}"/>
              </a:ext>
            </a:extLst>
          </p:cNvPr>
          <p:cNvSpPr txBox="1"/>
          <p:nvPr/>
        </p:nvSpPr>
        <p:spPr>
          <a:xfrm>
            <a:off x="9954302" y="3022712"/>
            <a:ext cx="1030945" cy="646331"/>
          </a:xfrm>
          <a:prstGeom prst="rect">
            <a:avLst/>
          </a:prstGeom>
          <a:noFill/>
        </p:spPr>
        <p:txBody>
          <a:bodyPr wrap="square" lIns="91440" tIns="45720" rIns="91440" bIns="45720" rtlCol="0" anchor="t">
            <a:spAutoFit/>
          </a:bodyPr>
          <a:lstStyle/>
          <a:p>
            <a:pPr algn="ctr"/>
            <a:r>
              <a:rPr lang="de-DE" sz="900"/>
              <a:t>Intention </a:t>
            </a:r>
            <a:r>
              <a:rPr lang="de-DE" sz="900" err="1"/>
              <a:t>to</a:t>
            </a:r>
            <a:r>
              <a:rPr lang="de-DE" sz="900"/>
              <a:t> </a:t>
            </a:r>
            <a:r>
              <a:rPr lang="de-DE" sz="900" err="1"/>
              <a:t>Continue</a:t>
            </a:r>
            <a:r>
              <a:rPr lang="de-DE" sz="900"/>
              <a:t> </a:t>
            </a:r>
            <a:r>
              <a:rPr lang="de-DE" sz="900" err="1"/>
              <a:t>Creating</a:t>
            </a:r>
            <a:r>
              <a:rPr lang="de-DE" sz="900"/>
              <a:t> Content</a:t>
            </a:r>
          </a:p>
          <a:p>
            <a:pPr algn="ctr"/>
            <a:r>
              <a:rPr lang="de-DE" sz="900"/>
              <a:t>R²= 0.353</a:t>
            </a:r>
            <a:endParaRPr lang="de-DE" sz="2400"/>
          </a:p>
        </p:txBody>
      </p:sp>
      <p:sp>
        <p:nvSpPr>
          <p:cNvPr id="20" name="Ellipse 19">
            <a:extLst>
              <a:ext uri="{FF2B5EF4-FFF2-40B4-BE49-F238E27FC236}">
                <a16:creationId xmlns:a16="http://schemas.microsoft.com/office/drawing/2014/main" id="{F1324E2D-9DD8-1824-3A2E-0F3F9A081C06}"/>
              </a:ext>
            </a:extLst>
          </p:cNvPr>
          <p:cNvSpPr/>
          <p:nvPr/>
        </p:nvSpPr>
        <p:spPr>
          <a:xfrm>
            <a:off x="10019394" y="4426143"/>
            <a:ext cx="943819" cy="55828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24" name="Textfeld 23">
            <a:extLst>
              <a:ext uri="{FF2B5EF4-FFF2-40B4-BE49-F238E27FC236}">
                <a16:creationId xmlns:a16="http://schemas.microsoft.com/office/drawing/2014/main" id="{963A26D9-B63E-B6A2-3203-617813D950E5}"/>
              </a:ext>
            </a:extLst>
          </p:cNvPr>
          <p:cNvSpPr txBox="1"/>
          <p:nvPr/>
        </p:nvSpPr>
        <p:spPr>
          <a:xfrm>
            <a:off x="10065353" y="4454516"/>
            <a:ext cx="841957" cy="507831"/>
          </a:xfrm>
          <a:prstGeom prst="rect">
            <a:avLst/>
          </a:prstGeom>
          <a:noFill/>
        </p:spPr>
        <p:txBody>
          <a:bodyPr wrap="square" lIns="91440" tIns="45720" rIns="91440" bIns="45720" rtlCol="0" anchor="t">
            <a:spAutoFit/>
          </a:bodyPr>
          <a:lstStyle/>
          <a:p>
            <a:pPr algn="ctr"/>
            <a:r>
              <a:rPr lang="de-DE" sz="900"/>
              <a:t>Word </a:t>
            </a:r>
            <a:r>
              <a:rPr lang="de-DE" sz="900" err="1"/>
              <a:t>of</a:t>
            </a:r>
            <a:r>
              <a:rPr lang="de-DE" sz="900"/>
              <a:t> </a:t>
            </a:r>
            <a:r>
              <a:rPr lang="de-DE" sz="900" err="1"/>
              <a:t>Mouth</a:t>
            </a:r>
            <a:endParaRPr lang="de-DE" sz="900"/>
          </a:p>
          <a:p>
            <a:pPr algn="ctr"/>
            <a:r>
              <a:rPr lang="de-DE" sz="900"/>
              <a:t>R²= 0.365</a:t>
            </a:r>
            <a:endParaRPr lang="de-DE" sz="2400"/>
          </a:p>
        </p:txBody>
      </p:sp>
      <p:cxnSp>
        <p:nvCxnSpPr>
          <p:cNvPr id="6" name="Gerader Verbinder 5">
            <a:extLst>
              <a:ext uri="{FF2B5EF4-FFF2-40B4-BE49-F238E27FC236}">
                <a16:creationId xmlns:a16="http://schemas.microsoft.com/office/drawing/2014/main" id="{D9AF9A9B-4225-BB2E-6E96-AE517DFBEBFB}"/>
              </a:ext>
            </a:extLst>
          </p:cNvPr>
          <p:cNvCxnSpPr>
            <a:cxnSpLocks/>
          </p:cNvCxnSpPr>
          <p:nvPr/>
        </p:nvCxnSpPr>
        <p:spPr>
          <a:xfrm flipH="1" flipV="1">
            <a:off x="3398833" y="1871163"/>
            <a:ext cx="6577005" cy="94201"/>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9" name="Gerader Verbinder 8">
            <a:extLst>
              <a:ext uri="{FF2B5EF4-FFF2-40B4-BE49-F238E27FC236}">
                <a16:creationId xmlns:a16="http://schemas.microsoft.com/office/drawing/2014/main" id="{1F5539E3-B3B8-1566-4BE6-28997FECC1DF}"/>
              </a:ext>
            </a:extLst>
          </p:cNvPr>
          <p:cNvCxnSpPr>
            <a:cxnSpLocks/>
          </p:cNvCxnSpPr>
          <p:nvPr/>
        </p:nvCxnSpPr>
        <p:spPr>
          <a:xfrm flipH="1" flipV="1">
            <a:off x="3398833" y="1871163"/>
            <a:ext cx="6598784" cy="1464161"/>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26" name="Gerader Verbinder 25">
            <a:extLst>
              <a:ext uri="{FF2B5EF4-FFF2-40B4-BE49-F238E27FC236}">
                <a16:creationId xmlns:a16="http://schemas.microsoft.com/office/drawing/2014/main" id="{A48B168C-97F4-3E42-79CC-A64609CF43E0}"/>
              </a:ext>
            </a:extLst>
          </p:cNvPr>
          <p:cNvCxnSpPr>
            <a:cxnSpLocks/>
          </p:cNvCxnSpPr>
          <p:nvPr/>
        </p:nvCxnSpPr>
        <p:spPr>
          <a:xfrm flipH="1" flipV="1">
            <a:off x="3398833" y="1880167"/>
            <a:ext cx="6620562" cy="2825117"/>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76" name="Gerader Verbinder 75">
            <a:extLst>
              <a:ext uri="{FF2B5EF4-FFF2-40B4-BE49-F238E27FC236}">
                <a16:creationId xmlns:a16="http://schemas.microsoft.com/office/drawing/2014/main" id="{29D3873E-4DE5-426B-EC7D-661F0B760505}"/>
              </a:ext>
            </a:extLst>
          </p:cNvPr>
          <p:cNvCxnSpPr>
            <a:cxnSpLocks/>
          </p:cNvCxnSpPr>
          <p:nvPr/>
        </p:nvCxnSpPr>
        <p:spPr>
          <a:xfrm flipH="1">
            <a:off x="3398833" y="3335324"/>
            <a:ext cx="6598785" cy="1680021"/>
          </a:xfrm>
          <a:prstGeom prst="line">
            <a:avLst/>
          </a:prstGeom>
        </p:spPr>
        <p:style>
          <a:lnRef idx="1">
            <a:schemeClr val="dk1"/>
          </a:lnRef>
          <a:fillRef idx="0">
            <a:schemeClr val="dk1"/>
          </a:fillRef>
          <a:effectRef idx="0">
            <a:schemeClr val="dk1"/>
          </a:effectRef>
          <a:fontRef idx="minor">
            <a:schemeClr val="tx1"/>
          </a:fontRef>
        </p:style>
      </p:cxnSp>
      <p:cxnSp>
        <p:nvCxnSpPr>
          <p:cNvPr id="43" name="Gerader Verbinder 42">
            <a:extLst>
              <a:ext uri="{FF2B5EF4-FFF2-40B4-BE49-F238E27FC236}">
                <a16:creationId xmlns:a16="http://schemas.microsoft.com/office/drawing/2014/main" id="{F3F00B4F-5147-048D-C874-885681CC7214}"/>
              </a:ext>
            </a:extLst>
          </p:cNvPr>
          <p:cNvCxnSpPr>
            <a:cxnSpLocks/>
          </p:cNvCxnSpPr>
          <p:nvPr/>
        </p:nvCxnSpPr>
        <p:spPr>
          <a:xfrm flipH="1">
            <a:off x="3398833" y="1965364"/>
            <a:ext cx="6577006" cy="3049981"/>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81" name="Gerader Verbinder 80">
            <a:extLst>
              <a:ext uri="{FF2B5EF4-FFF2-40B4-BE49-F238E27FC236}">
                <a16:creationId xmlns:a16="http://schemas.microsoft.com/office/drawing/2014/main" id="{C2C654FA-E89F-305B-B773-73C85471EE81}"/>
              </a:ext>
            </a:extLst>
          </p:cNvPr>
          <p:cNvCxnSpPr>
            <a:cxnSpLocks/>
          </p:cNvCxnSpPr>
          <p:nvPr/>
        </p:nvCxnSpPr>
        <p:spPr>
          <a:xfrm flipH="1">
            <a:off x="3398833" y="4705284"/>
            <a:ext cx="6620562" cy="310061"/>
          </a:xfrm>
          <a:prstGeom prst="line">
            <a:avLst/>
          </a:prstGeom>
        </p:spPr>
        <p:style>
          <a:lnRef idx="1">
            <a:schemeClr val="dk1"/>
          </a:lnRef>
          <a:fillRef idx="0">
            <a:schemeClr val="dk1"/>
          </a:fillRef>
          <a:effectRef idx="0">
            <a:schemeClr val="dk1"/>
          </a:effectRef>
          <a:fontRef idx="minor">
            <a:schemeClr val="tx1"/>
          </a:fontRef>
        </p:style>
      </p:cxnSp>
      <p:sp>
        <p:nvSpPr>
          <p:cNvPr id="85" name="Rechteck 84">
            <a:extLst>
              <a:ext uri="{FF2B5EF4-FFF2-40B4-BE49-F238E27FC236}">
                <a16:creationId xmlns:a16="http://schemas.microsoft.com/office/drawing/2014/main" id="{FF9E8284-6452-8C9D-6CCD-931BD26A393A}"/>
              </a:ext>
            </a:extLst>
          </p:cNvPr>
          <p:cNvSpPr/>
          <p:nvPr/>
        </p:nvSpPr>
        <p:spPr>
          <a:xfrm>
            <a:off x="5656543" y="1773378"/>
            <a:ext cx="536450"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0.157*</a:t>
            </a:r>
          </a:p>
        </p:txBody>
      </p:sp>
      <p:sp>
        <p:nvSpPr>
          <p:cNvPr id="87" name="Rechteck 86">
            <a:extLst>
              <a:ext uri="{FF2B5EF4-FFF2-40B4-BE49-F238E27FC236}">
                <a16:creationId xmlns:a16="http://schemas.microsoft.com/office/drawing/2014/main" id="{FA8BFCB1-5C1D-1724-3936-0CF9EA67EC9A}"/>
              </a:ext>
            </a:extLst>
          </p:cNvPr>
          <p:cNvSpPr/>
          <p:nvPr/>
        </p:nvSpPr>
        <p:spPr>
          <a:xfrm>
            <a:off x="5656543" y="2254324"/>
            <a:ext cx="665846" cy="344540"/>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0.566***</a:t>
            </a:r>
          </a:p>
        </p:txBody>
      </p:sp>
      <p:sp>
        <p:nvSpPr>
          <p:cNvPr id="88" name="Rechteck 87">
            <a:extLst>
              <a:ext uri="{FF2B5EF4-FFF2-40B4-BE49-F238E27FC236}">
                <a16:creationId xmlns:a16="http://schemas.microsoft.com/office/drawing/2014/main" id="{D86825A5-B85A-6C7E-E9A3-274126F79A63}"/>
              </a:ext>
            </a:extLst>
          </p:cNvPr>
          <p:cNvSpPr/>
          <p:nvPr/>
        </p:nvSpPr>
        <p:spPr>
          <a:xfrm>
            <a:off x="5656543" y="2787406"/>
            <a:ext cx="665845" cy="358917"/>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0.532***</a:t>
            </a:r>
          </a:p>
        </p:txBody>
      </p:sp>
      <p:sp>
        <p:nvSpPr>
          <p:cNvPr id="89" name="Rechteck 88">
            <a:extLst>
              <a:ext uri="{FF2B5EF4-FFF2-40B4-BE49-F238E27FC236}">
                <a16:creationId xmlns:a16="http://schemas.microsoft.com/office/drawing/2014/main" id="{01AB64F1-2476-E1FC-268B-350AC48CD199}"/>
              </a:ext>
            </a:extLst>
          </p:cNvPr>
          <p:cNvSpPr/>
          <p:nvPr/>
        </p:nvSpPr>
        <p:spPr>
          <a:xfrm>
            <a:off x="5656543" y="3725963"/>
            <a:ext cx="536450"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0.336*</a:t>
            </a:r>
            <a:endParaRPr lang="de-DE">
              <a:solidFill>
                <a:schemeClr val="tx1"/>
              </a:solidFill>
              <a:ea typeface="Calibri"/>
              <a:cs typeface="Calibri"/>
            </a:endParaRPr>
          </a:p>
        </p:txBody>
      </p:sp>
      <p:sp>
        <p:nvSpPr>
          <p:cNvPr id="2" name="Rechteck 1">
            <a:extLst>
              <a:ext uri="{FF2B5EF4-FFF2-40B4-BE49-F238E27FC236}">
                <a16:creationId xmlns:a16="http://schemas.microsoft.com/office/drawing/2014/main" id="{B2F82746-DA39-3672-6617-79C95DC9A564}"/>
              </a:ext>
            </a:extLst>
          </p:cNvPr>
          <p:cNvSpPr/>
          <p:nvPr/>
        </p:nvSpPr>
        <p:spPr>
          <a:xfrm>
            <a:off x="4766431" y="1766252"/>
            <a:ext cx="536450" cy="258276"/>
          </a:xfrm>
          <a:prstGeom prst="rect">
            <a:avLst/>
          </a:prstGeom>
          <a:solidFill>
            <a:srgbClr val="FC646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800">
                <a:solidFill>
                  <a:schemeClr val="tx1"/>
                </a:solidFill>
              </a:rPr>
              <a:t>H1</a:t>
            </a:r>
          </a:p>
        </p:txBody>
      </p:sp>
      <p:sp>
        <p:nvSpPr>
          <p:cNvPr id="3" name="Rechteck 2">
            <a:extLst>
              <a:ext uri="{FF2B5EF4-FFF2-40B4-BE49-F238E27FC236}">
                <a16:creationId xmlns:a16="http://schemas.microsoft.com/office/drawing/2014/main" id="{5016AE16-EDF2-1B2B-CB84-E911281FFEB4}"/>
              </a:ext>
            </a:extLst>
          </p:cNvPr>
          <p:cNvSpPr/>
          <p:nvPr/>
        </p:nvSpPr>
        <p:spPr>
          <a:xfrm>
            <a:off x="4766431" y="2090709"/>
            <a:ext cx="536450" cy="258276"/>
          </a:xfrm>
          <a:prstGeom prst="rect">
            <a:avLst/>
          </a:prstGeom>
          <a:solidFill>
            <a:srgbClr val="FC646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800">
                <a:solidFill>
                  <a:schemeClr val="tx1"/>
                </a:solidFill>
              </a:rPr>
              <a:t>H2</a:t>
            </a:r>
          </a:p>
        </p:txBody>
      </p:sp>
      <p:sp>
        <p:nvSpPr>
          <p:cNvPr id="10" name="Rechteck 9">
            <a:extLst>
              <a:ext uri="{FF2B5EF4-FFF2-40B4-BE49-F238E27FC236}">
                <a16:creationId xmlns:a16="http://schemas.microsoft.com/office/drawing/2014/main" id="{884A65F9-BC52-7BC6-9793-E5E73FE74829}"/>
              </a:ext>
            </a:extLst>
          </p:cNvPr>
          <p:cNvSpPr/>
          <p:nvPr/>
        </p:nvSpPr>
        <p:spPr>
          <a:xfrm>
            <a:off x="4766431" y="2397951"/>
            <a:ext cx="536450" cy="258276"/>
          </a:xfrm>
          <a:prstGeom prst="rect">
            <a:avLst/>
          </a:prstGeom>
          <a:solidFill>
            <a:srgbClr val="FC646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800">
                <a:solidFill>
                  <a:schemeClr val="tx1"/>
                </a:solidFill>
              </a:rPr>
              <a:t>H3</a:t>
            </a:r>
          </a:p>
        </p:txBody>
      </p:sp>
      <p:sp>
        <p:nvSpPr>
          <p:cNvPr id="18" name="Rechteck 17">
            <a:extLst>
              <a:ext uri="{FF2B5EF4-FFF2-40B4-BE49-F238E27FC236}">
                <a16:creationId xmlns:a16="http://schemas.microsoft.com/office/drawing/2014/main" id="{5FAAE6B0-24FB-51E0-A043-A0294E25C5F3}"/>
              </a:ext>
            </a:extLst>
          </p:cNvPr>
          <p:cNvSpPr/>
          <p:nvPr/>
        </p:nvSpPr>
        <p:spPr>
          <a:xfrm>
            <a:off x="4766431" y="4133270"/>
            <a:ext cx="536450" cy="258276"/>
          </a:xfrm>
          <a:prstGeom prst="rect">
            <a:avLst/>
          </a:prstGeom>
          <a:solidFill>
            <a:srgbClr val="FC646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800">
                <a:solidFill>
                  <a:schemeClr val="tx1"/>
                </a:solidFill>
              </a:rPr>
              <a:t>H4</a:t>
            </a:r>
          </a:p>
        </p:txBody>
      </p:sp>
      <p:sp>
        <p:nvSpPr>
          <p:cNvPr id="19" name="Rechteck 18">
            <a:extLst>
              <a:ext uri="{FF2B5EF4-FFF2-40B4-BE49-F238E27FC236}">
                <a16:creationId xmlns:a16="http://schemas.microsoft.com/office/drawing/2014/main" id="{3A29AD7B-F36F-8D74-F29C-AFD0139F4725}"/>
              </a:ext>
            </a:extLst>
          </p:cNvPr>
          <p:cNvSpPr/>
          <p:nvPr/>
        </p:nvSpPr>
        <p:spPr>
          <a:xfrm>
            <a:off x="4766431" y="4495974"/>
            <a:ext cx="536450" cy="258276"/>
          </a:xfrm>
          <a:prstGeom prst="rect">
            <a:avLst/>
          </a:prstGeom>
          <a:solidFill>
            <a:srgbClr val="FC646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800">
                <a:solidFill>
                  <a:schemeClr val="tx1"/>
                </a:solidFill>
              </a:rPr>
              <a:t>H5</a:t>
            </a:r>
          </a:p>
        </p:txBody>
      </p:sp>
      <p:sp>
        <p:nvSpPr>
          <p:cNvPr id="22" name="Rechteck 21">
            <a:extLst>
              <a:ext uri="{FF2B5EF4-FFF2-40B4-BE49-F238E27FC236}">
                <a16:creationId xmlns:a16="http://schemas.microsoft.com/office/drawing/2014/main" id="{C341B7A2-C1E8-02C3-04F3-42BF60AF8417}"/>
              </a:ext>
            </a:extLst>
          </p:cNvPr>
          <p:cNvSpPr/>
          <p:nvPr/>
        </p:nvSpPr>
        <p:spPr>
          <a:xfrm>
            <a:off x="4766431" y="4834422"/>
            <a:ext cx="536450" cy="258276"/>
          </a:xfrm>
          <a:prstGeom prst="rect">
            <a:avLst/>
          </a:prstGeom>
          <a:solidFill>
            <a:srgbClr val="FC6464"/>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800">
                <a:solidFill>
                  <a:schemeClr val="tx1"/>
                </a:solidFill>
              </a:rPr>
              <a:t>H6</a:t>
            </a:r>
          </a:p>
        </p:txBody>
      </p:sp>
      <p:sp>
        <p:nvSpPr>
          <p:cNvPr id="27" name="Ellipse 26">
            <a:extLst>
              <a:ext uri="{FF2B5EF4-FFF2-40B4-BE49-F238E27FC236}">
                <a16:creationId xmlns:a16="http://schemas.microsoft.com/office/drawing/2014/main" id="{E6F3B608-BB78-CB99-92B1-7B0A813452AB}"/>
              </a:ext>
            </a:extLst>
          </p:cNvPr>
          <p:cNvSpPr/>
          <p:nvPr/>
        </p:nvSpPr>
        <p:spPr>
          <a:xfrm>
            <a:off x="2485842" y="6172717"/>
            <a:ext cx="766250" cy="382224"/>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28" name="Textfeld 27">
            <a:extLst>
              <a:ext uri="{FF2B5EF4-FFF2-40B4-BE49-F238E27FC236}">
                <a16:creationId xmlns:a16="http://schemas.microsoft.com/office/drawing/2014/main" id="{C1741262-D77F-9C70-A81D-B9FED8A93483}"/>
              </a:ext>
            </a:extLst>
          </p:cNvPr>
          <p:cNvSpPr txBox="1"/>
          <p:nvPr/>
        </p:nvSpPr>
        <p:spPr>
          <a:xfrm>
            <a:off x="2453969" y="6242208"/>
            <a:ext cx="850142" cy="230832"/>
          </a:xfrm>
          <a:prstGeom prst="rect">
            <a:avLst/>
          </a:prstGeom>
          <a:noFill/>
        </p:spPr>
        <p:txBody>
          <a:bodyPr wrap="square" lIns="91440" tIns="45720" rIns="91440" bIns="45720" rtlCol="0" anchor="t">
            <a:spAutoFit/>
          </a:bodyPr>
          <a:lstStyle/>
          <a:p>
            <a:pPr algn="ctr"/>
            <a:r>
              <a:rPr lang="de-DE" sz="900"/>
              <a:t>Actual Income</a:t>
            </a:r>
          </a:p>
        </p:txBody>
      </p:sp>
      <p:cxnSp>
        <p:nvCxnSpPr>
          <p:cNvPr id="30" name="Gerader Verbinder 29">
            <a:extLst>
              <a:ext uri="{FF2B5EF4-FFF2-40B4-BE49-F238E27FC236}">
                <a16:creationId xmlns:a16="http://schemas.microsoft.com/office/drawing/2014/main" id="{73B1C289-B7DD-B3E7-1373-4A04320D743E}"/>
              </a:ext>
            </a:extLst>
          </p:cNvPr>
          <p:cNvCxnSpPr>
            <a:cxnSpLocks/>
            <a:stCxn id="17" idx="1"/>
            <a:endCxn id="27" idx="6"/>
          </p:cNvCxnSpPr>
          <p:nvPr/>
        </p:nvCxnSpPr>
        <p:spPr>
          <a:xfrm flipH="1">
            <a:off x="3252092" y="3345878"/>
            <a:ext cx="6702210" cy="3017951"/>
          </a:xfrm>
          <a:prstGeom prst="line">
            <a:avLst/>
          </a:prstGeom>
        </p:spPr>
        <p:style>
          <a:lnRef idx="1">
            <a:schemeClr val="dk1"/>
          </a:lnRef>
          <a:fillRef idx="0">
            <a:schemeClr val="dk1"/>
          </a:fillRef>
          <a:effectRef idx="0">
            <a:schemeClr val="dk1"/>
          </a:effectRef>
          <a:fontRef idx="minor">
            <a:schemeClr val="tx1"/>
          </a:fontRef>
        </p:style>
      </p:cxnSp>
      <p:cxnSp>
        <p:nvCxnSpPr>
          <p:cNvPr id="49" name="Gerader Verbinder 48">
            <a:extLst>
              <a:ext uri="{FF2B5EF4-FFF2-40B4-BE49-F238E27FC236}">
                <a16:creationId xmlns:a16="http://schemas.microsoft.com/office/drawing/2014/main" id="{9FA6FC0F-C366-634E-06CF-9C4087CD3FCE}"/>
              </a:ext>
            </a:extLst>
          </p:cNvPr>
          <p:cNvCxnSpPr>
            <a:cxnSpLocks/>
            <a:stCxn id="20" idx="2"/>
            <a:endCxn id="27" idx="6"/>
          </p:cNvCxnSpPr>
          <p:nvPr/>
        </p:nvCxnSpPr>
        <p:spPr>
          <a:xfrm flipH="1">
            <a:off x="3252092" y="4705284"/>
            <a:ext cx="6767302" cy="1658545"/>
          </a:xfrm>
          <a:prstGeom prst="line">
            <a:avLst/>
          </a:prstGeom>
        </p:spPr>
        <p:style>
          <a:lnRef idx="1">
            <a:schemeClr val="dk1"/>
          </a:lnRef>
          <a:fillRef idx="0">
            <a:schemeClr val="dk1"/>
          </a:fillRef>
          <a:effectRef idx="0">
            <a:schemeClr val="dk1"/>
          </a:effectRef>
          <a:fontRef idx="minor">
            <a:schemeClr val="tx1"/>
          </a:fontRef>
        </p:style>
      </p:cxnSp>
      <p:sp>
        <p:nvSpPr>
          <p:cNvPr id="25" name="Textfeld 24">
            <a:extLst>
              <a:ext uri="{FF2B5EF4-FFF2-40B4-BE49-F238E27FC236}">
                <a16:creationId xmlns:a16="http://schemas.microsoft.com/office/drawing/2014/main" id="{58484930-ED20-79B0-E7AF-E6D4C08A373F}"/>
              </a:ext>
            </a:extLst>
          </p:cNvPr>
          <p:cNvSpPr txBox="1"/>
          <p:nvPr/>
        </p:nvSpPr>
        <p:spPr>
          <a:xfrm>
            <a:off x="8366614" y="5798570"/>
            <a:ext cx="3743325" cy="938719"/>
          </a:xfrm>
          <a:prstGeom prst="rect">
            <a:avLst/>
          </a:prstGeom>
          <a:noFill/>
        </p:spPr>
        <p:txBody>
          <a:bodyPr wrap="square" rtlCol="0">
            <a:spAutoFit/>
          </a:bodyPr>
          <a:lstStyle/>
          <a:p>
            <a:pPr algn="r"/>
            <a:r>
              <a:rPr lang="de-DE" sz="1100"/>
              <a:t>90 % </a:t>
            </a:r>
            <a:r>
              <a:rPr lang="de-DE" sz="1100" err="1"/>
              <a:t>Significance</a:t>
            </a:r>
            <a:r>
              <a:rPr lang="de-DE" sz="1100"/>
              <a:t> Level</a:t>
            </a:r>
          </a:p>
          <a:p>
            <a:pPr algn="r"/>
            <a:r>
              <a:rPr lang="de-DE" sz="1100"/>
              <a:t>‘ = p &lt; 0.100</a:t>
            </a:r>
          </a:p>
          <a:p>
            <a:pPr algn="r"/>
            <a:r>
              <a:rPr lang="de-DE" sz="1100"/>
              <a:t>* = p &lt; 0.050</a:t>
            </a:r>
          </a:p>
          <a:p>
            <a:pPr algn="r"/>
            <a:r>
              <a:rPr lang="de-DE" sz="1100"/>
              <a:t>** = p &lt; 0.010</a:t>
            </a:r>
          </a:p>
          <a:p>
            <a:pPr algn="r"/>
            <a:r>
              <a:rPr lang="de-DE" sz="1100"/>
              <a:t>*** = p &lt; 0.001</a:t>
            </a:r>
          </a:p>
        </p:txBody>
      </p:sp>
    </p:spTree>
    <p:extLst>
      <p:ext uri="{BB962C8B-B14F-4D97-AF65-F5344CB8AC3E}">
        <p14:creationId xmlns:p14="http://schemas.microsoft.com/office/powerpoint/2010/main" val="28641800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610B12E-75EB-B0AD-F045-EC39D578045E}"/>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11036206-EB1D-8FF6-41D1-338E521B066B}"/>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53111585-63C8-0962-B190-739653CC74A5}"/>
              </a:ext>
            </a:extLst>
          </p:cNvPr>
          <p:cNvSpPr/>
          <p:nvPr/>
        </p:nvSpPr>
        <p:spPr>
          <a:xfrm>
            <a:off x="3118273"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47B8BA1-0AE2-E1CD-74C0-E1243FCBB134}"/>
              </a:ext>
            </a:extLst>
          </p:cNvPr>
          <p:cNvSpPr txBox="1"/>
          <p:nvPr/>
        </p:nvSpPr>
        <p:spPr>
          <a:xfrm>
            <a:off x="3118273" y="1053584"/>
            <a:ext cx="5955477"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Analysis in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2" name="Richtungspfeil 1">
            <a:extLst>
              <a:ext uri="{FF2B5EF4-FFF2-40B4-BE49-F238E27FC236}">
                <a16:creationId xmlns:a16="http://schemas.microsoft.com/office/drawing/2014/main" id="{E33D76AA-BDDA-80F5-9294-D21BAA264E9E}"/>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73CBC91E-FE63-D1D4-D3CF-099CAFA3A6DB}"/>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811794FA-E050-76EB-6647-51C7DBA2CAB0}"/>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Textfeld 2">
            <a:extLst>
              <a:ext uri="{FF2B5EF4-FFF2-40B4-BE49-F238E27FC236}">
                <a16:creationId xmlns:a16="http://schemas.microsoft.com/office/drawing/2014/main" id="{7E3876F4-3B1D-1643-5273-0A330127C6FA}"/>
              </a:ext>
            </a:extLst>
          </p:cNvPr>
          <p:cNvSpPr txBox="1"/>
          <p:nvPr/>
        </p:nvSpPr>
        <p:spPr>
          <a:xfrm>
            <a:off x="1272979" y="2003842"/>
            <a:ext cx="8452045" cy="3768083"/>
          </a:xfrm>
          <a:prstGeom prst="rect">
            <a:avLst/>
          </a:prstGeom>
          <a:noFill/>
        </p:spPr>
        <p:txBody>
          <a:bodyPr wrap="square" lIns="91440" tIns="45720" rIns="91440" bIns="45720" anchor="t">
            <a:spAutoFit/>
          </a:bodyPr>
          <a:lstStyle/>
          <a:p>
            <a:pPr marL="0" indent="0">
              <a:lnSpc>
                <a:spcPct val="150000"/>
              </a:lnSpc>
              <a:spcAft>
                <a:spcPts val="1200"/>
              </a:spcAft>
              <a:buNone/>
            </a:pPr>
            <a:r>
              <a:rPr lang="de-DE" sz="1100" err="1">
                <a:effectLst>
                  <a:outerShdw blurRad="38100" dist="38100" dir="2700000" algn="tl">
                    <a:srgbClr val="000000">
                      <a:alpha val="43137"/>
                    </a:srgbClr>
                  </a:outerShdw>
                </a:effectLst>
                <a:latin typeface="Press Start 2P"/>
              </a:rPr>
              <a:t>Validity</a:t>
            </a:r>
            <a:r>
              <a:rPr lang="de-DE" sz="1100">
                <a:effectLst>
                  <a:outerShdw blurRad="38100" dist="38100" dir="2700000" algn="tl">
                    <a:srgbClr val="000000">
                      <a:alpha val="43137"/>
                    </a:srgbClr>
                  </a:outerShdw>
                </a:effectLst>
                <a:latin typeface="Press Start 2P"/>
              </a:rPr>
              <a:t> and 	</a:t>
            </a:r>
            <a:r>
              <a:rPr lang="de-DE" sz="1100" err="1">
                <a:effectLst>
                  <a:outerShdw blurRad="38100" dist="38100" dir="2700000" algn="tl">
                    <a:srgbClr val="000000">
                      <a:alpha val="43137"/>
                    </a:srgbClr>
                  </a:outerShdw>
                </a:effectLst>
                <a:latin typeface="Press Start 2P"/>
              </a:rPr>
              <a:t>Reliability</a:t>
            </a:r>
            <a:r>
              <a:rPr lang="de-DE" sz="1100">
                <a:effectLst>
                  <a:outerShdw blurRad="38100" dist="38100" dir="2700000" algn="tl">
                    <a:srgbClr val="000000">
                      <a:alpha val="43137"/>
                    </a:srgbClr>
                  </a:outerShdw>
                </a:effectLst>
                <a:latin typeface="Press Start 2P"/>
              </a:rPr>
              <a:t> Overall Motivation:</a:t>
            </a:r>
          </a:p>
          <a:p>
            <a:pPr marL="742950" lvl="1" indent="-285750">
              <a:lnSpc>
                <a:spcPct val="150000"/>
              </a:lnSpc>
              <a:buFontTx/>
              <a:buChar char="-"/>
            </a:pPr>
            <a:r>
              <a:rPr lang="de-DE" sz="1100" err="1">
                <a:solidFill>
                  <a:schemeClr val="bg1">
                    <a:lumMod val="85000"/>
                  </a:schemeClr>
                </a:solidFill>
                <a:effectLst>
                  <a:outerShdw blurRad="38100" dist="38100" dir="2700000" algn="tl">
                    <a:srgbClr val="000000">
                      <a:alpha val="43137"/>
                    </a:srgbClr>
                  </a:outerShdw>
                </a:effectLst>
                <a:latin typeface="Press Start 2P"/>
              </a:rPr>
              <a:t>Cronbach‘s</a:t>
            </a:r>
            <a:r>
              <a:rPr lang="de-DE" sz="1100">
                <a:solidFill>
                  <a:schemeClr val="bg1">
                    <a:lumMod val="85000"/>
                  </a:schemeClr>
                </a:solidFill>
                <a:effectLst>
                  <a:outerShdw blurRad="38100" dist="38100" dir="2700000" algn="tl">
                    <a:srgbClr val="000000">
                      <a:alpha val="43137"/>
                    </a:srgbClr>
                  </a:outerShdw>
                </a:effectLst>
                <a:latin typeface="Press Start 2P"/>
              </a:rPr>
              <a:t> Alpha</a:t>
            </a:r>
          </a:p>
          <a:p>
            <a:pPr marL="742950" lvl="1" indent="-285750">
              <a:lnSpc>
                <a:spcPct val="150000"/>
              </a:lnSpc>
              <a:buFontTx/>
              <a:buChar char="-"/>
            </a:pPr>
            <a:r>
              <a:rPr lang="de-DE" sz="1100">
                <a:solidFill>
                  <a:schemeClr val="bg1">
                    <a:lumMod val="85000"/>
                  </a:schemeClr>
                </a:solidFill>
                <a:effectLst>
                  <a:outerShdw blurRad="38100" dist="38100" dir="2700000" algn="tl">
                    <a:srgbClr val="000000">
                      <a:alpha val="43137"/>
                    </a:srgbClr>
                  </a:outerShdw>
                </a:effectLst>
                <a:latin typeface="Press Start 2P"/>
              </a:rPr>
              <a:t>Composite </a:t>
            </a:r>
            <a:r>
              <a:rPr lang="de-DE" sz="1100" err="1">
                <a:solidFill>
                  <a:schemeClr val="bg1">
                    <a:lumMod val="85000"/>
                  </a:schemeClr>
                </a:solidFill>
                <a:effectLst>
                  <a:outerShdw blurRad="38100" dist="38100" dir="2700000" algn="tl">
                    <a:srgbClr val="000000">
                      <a:alpha val="43137"/>
                    </a:srgbClr>
                  </a:outerShdw>
                </a:effectLst>
                <a:latin typeface="Press Start 2P"/>
              </a:rPr>
              <a:t>reliability</a:t>
            </a:r>
            <a:endParaRPr lang="de-DE" sz="1100">
              <a:solidFill>
                <a:schemeClr val="bg1">
                  <a:lumMod val="85000"/>
                </a:schemeClr>
              </a:solidFill>
              <a:effectLst>
                <a:outerShdw blurRad="38100" dist="38100" dir="2700000" algn="tl">
                  <a:srgbClr val="000000">
                    <a:alpha val="43137"/>
                  </a:srgbClr>
                </a:outerShdw>
              </a:effectLst>
              <a:latin typeface="Press Start 2P"/>
            </a:endParaRPr>
          </a:p>
          <a:p>
            <a:pPr marL="742950" lvl="1" indent="-285750">
              <a:lnSpc>
                <a:spcPct val="150000"/>
              </a:lnSpc>
              <a:buFontTx/>
              <a:buChar char="-"/>
            </a:pPr>
            <a:r>
              <a:rPr lang="de-DE" sz="1100">
                <a:solidFill>
                  <a:schemeClr val="bg1">
                    <a:lumMod val="85000"/>
                  </a:schemeClr>
                </a:solidFill>
                <a:effectLst>
                  <a:outerShdw blurRad="38100" dist="38100" dir="2700000" algn="tl">
                    <a:srgbClr val="000000">
                      <a:alpha val="43137"/>
                    </a:srgbClr>
                  </a:outerShdw>
                </a:effectLst>
                <a:latin typeface="Press Start 2P"/>
              </a:rPr>
              <a:t>Average </a:t>
            </a:r>
            <a:r>
              <a:rPr lang="de-DE" sz="1100" err="1">
                <a:solidFill>
                  <a:schemeClr val="bg1">
                    <a:lumMod val="85000"/>
                  </a:schemeClr>
                </a:solidFill>
                <a:effectLst>
                  <a:outerShdw blurRad="38100" dist="38100" dir="2700000" algn="tl">
                    <a:srgbClr val="000000">
                      <a:alpha val="43137"/>
                    </a:srgbClr>
                  </a:outerShdw>
                </a:effectLst>
                <a:latin typeface="Press Start 2P"/>
              </a:rPr>
              <a:t>variance</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extracted</a:t>
            </a:r>
            <a:r>
              <a:rPr lang="de-DE" sz="1100">
                <a:solidFill>
                  <a:schemeClr val="bg1">
                    <a:lumMod val="85000"/>
                  </a:schemeClr>
                </a:solidFill>
                <a:effectLst>
                  <a:outerShdw blurRad="38100" dist="38100" dir="2700000" algn="tl">
                    <a:srgbClr val="000000">
                      <a:alpha val="43137"/>
                    </a:srgbClr>
                  </a:outerShdw>
                </a:effectLst>
                <a:latin typeface="Press Start 2P"/>
              </a:rPr>
              <a:t> (AVE)</a:t>
            </a:r>
          </a:p>
          <a:p>
            <a:pPr marL="742950" lvl="1" indent="-285750">
              <a:lnSpc>
                <a:spcPct val="150000"/>
              </a:lnSpc>
              <a:buFontTx/>
              <a:buChar char="-"/>
            </a:pP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742950" lvl="1" indent="-285750">
              <a:lnSpc>
                <a:spcPct val="150000"/>
              </a:lnSpc>
              <a:buFontTx/>
              <a:buChar char="-"/>
            </a:pP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742950" lvl="1" indent="-285750">
              <a:lnSpc>
                <a:spcPct val="150000"/>
              </a:lnSpc>
              <a:buFontTx/>
              <a:buChar char="-"/>
            </a:pP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742950" lvl="1" indent="-285750">
              <a:lnSpc>
                <a:spcPct val="150000"/>
              </a:lnSpc>
              <a:buFontTx/>
              <a:buChar char="-"/>
            </a:pP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742950" lvl="1" indent="-285750">
              <a:lnSpc>
                <a:spcPct val="150000"/>
              </a:lnSpc>
              <a:buFontTx/>
              <a:buChar char="-"/>
            </a:pP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742950" lvl="1" indent="-285750">
              <a:lnSpc>
                <a:spcPct val="150000"/>
              </a:lnSpc>
              <a:buFontTx/>
              <a:buChar char="-"/>
            </a:pP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742950" lvl="1" indent="-285750">
              <a:lnSpc>
                <a:spcPct val="150000"/>
              </a:lnSpc>
              <a:buFontTx/>
              <a:buChar char="-"/>
            </a:pP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742950" lvl="1" indent="-285750">
              <a:lnSpc>
                <a:spcPct val="150000"/>
              </a:lnSpc>
              <a:buFontTx/>
              <a:buChar char="-"/>
            </a:pPr>
            <a:r>
              <a:rPr lang="de-DE" sz="1100" err="1">
                <a:solidFill>
                  <a:schemeClr val="bg1">
                    <a:lumMod val="85000"/>
                  </a:schemeClr>
                </a:solidFill>
                <a:effectLst>
                  <a:outerShdw blurRad="38100" dist="38100" dir="2700000" algn="tl">
                    <a:srgbClr val="000000">
                      <a:alpha val="43137"/>
                    </a:srgbClr>
                  </a:outerShdw>
                </a:effectLst>
                <a:latin typeface="Press Start 2P"/>
              </a:rPr>
              <a:t>Fornell-Larcker</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criterion</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a:solidFill>
                  <a:srgbClr val="FF0000"/>
                </a:solidFill>
                <a:effectLst>
                  <a:outerShdw blurRad="38100" dist="38100" dir="2700000" algn="tl">
                    <a:srgbClr val="000000">
                      <a:alpha val="43137"/>
                    </a:srgbClr>
                  </a:outerShdw>
                </a:effectLst>
                <a:latin typeface="Press Start 2P"/>
              </a:rPr>
              <a:t>not </a:t>
            </a:r>
            <a:r>
              <a:rPr lang="de-DE" sz="1100" err="1">
                <a:solidFill>
                  <a:schemeClr val="bg1">
                    <a:lumMod val="85000"/>
                  </a:schemeClr>
                </a:solidFill>
                <a:effectLst>
                  <a:outerShdw blurRad="38100" dist="38100" dir="2700000" algn="tl">
                    <a:srgbClr val="000000">
                      <a:alpha val="43137"/>
                    </a:srgbClr>
                  </a:outerShdw>
                </a:effectLst>
                <a:latin typeface="Press Start 2P"/>
              </a:rPr>
              <a:t>fulfilled</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for</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a:effectLst>
                  <a:outerShdw blurRad="38100" dist="38100" dir="2700000" algn="tl">
                    <a:srgbClr val="000000">
                      <a:alpha val="43137"/>
                    </a:srgbClr>
                  </a:outerShdw>
                </a:effectLst>
                <a:latin typeface="Press Start 2P"/>
              </a:rPr>
              <a:t>internal </a:t>
            </a:r>
            <a:r>
              <a:rPr lang="de-DE" sz="1100" err="1">
                <a:effectLst>
                  <a:outerShdw blurRad="38100" dist="38100" dir="2700000" algn="tl">
                    <a:srgbClr val="000000">
                      <a:alpha val="43137"/>
                    </a:srgbClr>
                  </a:outerShdw>
                </a:effectLst>
                <a:latin typeface="Press Start 2P"/>
              </a:rPr>
              <a:t>motivation</a:t>
            </a:r>
            <a:endParaRPr lang="de-DE" sz="1100">
              <a:effectLst>
                <a:outerShdw blurRad="38100" dist="38100" dir="2700000" algn="tl">
                  <a:srgbClr val="000000">
                    <a:alpha val="43137"/>
                  </a:srgbClr>
                </a:outerShdw>
              </a:effectLst>
              <a:latin typeface="Press Start 2P"/>
            </a:endParaRPr>
          </a:p>
          <a:p>
            <a:pPr marL="742950" lvl="1" indent="-285750">
              <a:lnSpc>
                <a:spcPct val="150000"/>
              </a:lnSpc>
              <a:buFontTx/>
              <a:buChar char="-"/>
            </a:pPr>
            <a:r>
              <a:rPr lang="de-DE" sz="1100" err="1">
                <a:solidFill>
                  <a:schemeClr val="bg1">
                    <a:lumMod val="85000"/>
                  </a:schemeClr>
                </a:solidFill>
                <a:effectLst>
                  <a:outerShdw blurRad="38100" dist="38100" dir="2700000" algn="tl">
                    <a:srgbClr val="000000">
                      <a:alpha val="43137"/>
                    </a:srgbClr>
                  </a:outerShdw>
                </a:effectLst>
                <a:latin typeface="Press Start 2P"/>
              </a:rPr>
              <a:t>Heterotrait-monotrait</a:t>
            </a:r>
            <a:r>
              <a:rPr lang="de-DE" sz="1100">
                <a:solidFill>
                  <a:schemeClr val="bg1">
                    <a:lumMod val="85000"/>
                  </a:schemeClr>
                </a:solidFill>
                <a:effectLst>
                  <a:outerShdw blurRad="38100" dist="38100" dir="2700000" algn="tl">
                    <a:srgbClr val="000000">
                      <a:alpha val="43137"/>
                    </a:srgbClr>
                  </a:outerShdw>
                </a:effectLst>
                <a:latin typeface="Press Start 2P"/>
              </a:rPr>
              <a:t> (HTMT):</a:t>
            </a:r>
            <a:r>
              <a:rPr lang="de-DE" sz="1100"/>
              <a:t> </a:t>
            </a:r>
            <a:r>
              <a:rPr lang="de-DE" sz="1100" err="1">
                <a:solidFill>
                  <a:srgbClr val="92D050"/>
                </a:solidFill>
                <a:effectLst>
                  <a:outerShdw blurRad="38100" dist="38100" dir="2700000" algn="tl">
                    <a:srgbClr val="000000">
                      <a:alpha val="43137"/>
                    </a:srgbClr>
                  </a:outerShdw>
                </a:effectLst>
                <a:latin typeface="Press Start 2P"/>
              </a:rPr>
              <a:t>discriminant</a:t>
            </a:r>
            <a:r>
              <a:rPr lang="de-DE" sz="1100">
                <a:solidFill>
                  <a:srgbClr val="92D050"/>
                </a:solidFill>
                <a:effectLst>
                  <a:outerShdw blurRad="38100" dist="38100" dir="2700000" algn="tl">
                    <a:srgbClr val="000000">
                      <a:alpha val="43137"/>
                    </a:srgbClr>
                  </a:outerShdw>
                </a:effectLst>
                <a:latin typeface="Press Start 2P"/>
              </a:rPr>
              <a:t> </a:t>
            </a:r>
            <a:r>
              <a:rPr lang="de-DE" sz="1100" err="1">
                <a:solidFill>
                  <a:srgbClr val="92D050"/>
                </a:solidFill>
                <a:effectLst>
                  <a:outerShdw blurRad="38100" dist="38100" dir="2700000" algn="tl">
                    <a:srgbClr val="000000">
                      <a:alpha val="43137"/>
                    </a:srgbClr>
                  </a:outerShdw>
                </a:effectLst>
                <a:latin typeface="Press Start 2P"/>
              </a:rPr>
              <a:t>validity</a:t>
            </a:r>
            <a:endParaRPr lang="de-DE" sz="1100">
              <a:solidFill>
                <a:srgbClr val="92D050"/>
              </a:solidFill>
              <a:effectLst>
                <a:outerShdw blurRad="38100" dist="38100" dir="2700000" algn="tl">
                  <a:srgbClr val="000000">
                    <a:alpha val="43137"/>
                  </a:srgbClr>
                </a:outerShdw>
              </a:effectLst>
              <a:latin typeface="Press Start 2P"/>
            </a:endParaRPr>
          </a:p>
        </p:txBody>
      </p:sp>
      <p:sp>
        <p:nvSpPr>
          <p:cNvPr id="2" name="Eingebuchteter Richtungspfeil 8">
            <a:extLst>
              <a:ext uri="{FF2B5EF4-FFF2-40B4-BE49-F238E27FC236}">
                <a16:creationId xmlns:a16="http://schemas.microsoft.com/office/drawing/2014/main" id="{5EF691A1-7011-6656-1266-C53E16393836}"/>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7" name="Eingebuchteter Richtungspfeil 8">
            <a:extLst>
              <a:ext uri="{FF2B5EF4-FFF2-40B4-BE49-F238E27FC236}">
                <a16:creationId xmlns:a16="http://schemas.microsoft.com/office/drawing/2014/main" id="{508BB180-8B5F-E409-7C45-F58C9D7D7028}"/>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aphicFrame>
        <p:nvGraphicFramePr>
          <p:cNvPr id="4" name="Tabelle 3">
            <a:extLst>
              <a:ext uri="{FF2B5EF4-FFF2-40B4-BE49-F238E27FC236}">
                <a16:creationId xmlns:a16="http://schemas.microsoft.com/office/drawing/2014/main" id="{A1136522-C05E-5CDE-8645-5D8AAAEA283D}"/>
              </a:ext>
            </a:extLst>
          </p:cNvPr>
          <p:cNvGraphicFramePr>
            <a:graphicFrameLocks noGrp="1"/>
          </p:cNvGraphicFramePr>
          <p:nvPr>
            <p:extLst>
              <p:ext uri="{D42A27DB-BD31-4B8C-83A1-F6EECF244321}">
                <p14:modId xmlns:p14="http://schemas.microsoft.com/office/powerpoint/2010/main" val="2443943853"/>
              </p:ext>
            </p:extLst>
          </p:nvPr>
        </p:nvGraphicFramePr>
        <p:xfrm>
          <a:off x="2357120" y="3634036"/>
          <a:ext cx="6804905" cy="1104900"/>
        </p:xfrm>
        <a:graphic>
          <a:graphicData uri="http://schemas.openxmlformats.org/drawingml/2006/table">
            <a:tbl>
              <a:tblPr/>
              <a:tblGrid>
                <a:gridCol w="2349001">
                  <a:extLst>
                    <a:ext uri="{9D8B030D-6E8A-4147-A177-3AD203B41FA5}">
                      <a16:colId xmlns:a16="http://schemas.microsoft.com/office/drawing/2014/main" val="2578173518"/>
                    </a:ext>
                  </a:extLst>
                </a:gridCol>
                <a:gridCol w="1118883">
                  <a:extLst>
                    <a:ext uri="{9D8B030D-6E8A-4147-A177-3AD203B41FA5}">
                      <a16:colId xmlns:a16="http://schemas.microsoft.com/office/drawing/2014/main" val="344141359"/>
                    </a:ext>
                  </a:extLst>
                </a:gridCol>
                <a:gridCol w="1295549">
                  <a:extLst>
                    <a:ext uri="{9D8B030D-6E8A-4147-A177-3AD203B41FA5}">
                      <a16:colId xmlns:a16="http://schemas.microsoft.com/office/drawing/2014/main" val="4013130637"/>
                    </a:ext>
                  </a:extLst>
                </a:gridCol>
                <a:gridCol w="2041472">
                  <a:extLst>
                    <a:ext uri="{9D8B030D-6E8A-4147-A177-3AD203B41FA5}">
                      <a16:colId xmlns:a16="http://schemas.microsoft.com/office/drawing/2014/main" val="1392615154"/>
                    </a:ext>
                  </a:extLst>
                </a:gridCol>
              </a:tblGrid>
              <a:tr h="190500">
                <a:tc>
                  <a:txBody>
                    <a:bodyPr/>
                    <a:lstStyle/>
                    <a:p>
                      <a:pPr algn="l" fontAlgn="b"/>
                      <a:endParaRPr lang="de-DE" sz="1100" b="1"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1" i="0" u="none" strike="noStrike">
                          <a:solidFill>
                            <a:srgbClr val="000000"/>
                          </a:solidFill>
                          <a:effectLst/>
                          <a:latin typeface="Calibri" panose="020F0502020204030204" pitchFamily="34" charset="0"/>
                        </a:rPr>
                        <a:t>Cronbach's alpha</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1" i="0" u="none" strike="noStrike">
                          <a:solidFill>
                            <a:srgbClr val="000000"/>
                          </a:solidFill>
                          <a:effectLst/>
                          <a:latin typeface="Calibri" panose="020F0502020204030204" pitchFamily="34" charset="0"/>
                        </a:rPr>
                        <a:t>Composite reliability</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1" i="0" u="none" strike="noStrike">
                          <a:solidFill>
                            <a:srgbClr val="000000"/>
                          </a:solidFill>
                          <a:effectLst/>
                          <a:latin typeface="Calibri" panose="020F0502020204030204" pitchFamily="34" charset="0"/>
                        </a:rPr>
                        <a:t>Average variance extracted (AVE)</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552418249"/>
                  </a:ext>
                </a:extLst>
              </a:tr>
              <a:tr h="190500">
                <a:tc>
                  <a:txBody>
                    <a:bodyPr/>
                    <a:lstStyle/>
                    <a:p>
                      <a:pPr algn="l" fontAlgn="b"/>
                      <a:r>
                        <a:rPr lang="de-DE" sz="1100" b="1" i="0" u="none" strike="noStrike">
                          <a:solidFill>
                            <a:srgbClr val="000000"/>
                          </a:solidFill>
                          <a:effectLst/>
                          <a:latin typeface="Calibri" panose="020F0502020204030204" pitchFamily="34" charset="0"/>
                        </a:rPr>
                        <a:t>External Motivation</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008000"/>
                          </a:solidFill>
                          <a:effectLst/>
                          <a:latin typeface="Calibri" panose="020F0502020204030204" pitchFamily="34" charset="0"/>
                        </a:rPr>
                        <a:t>0.917</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008000"/>
                          </a:solidFill>
                          <a:effectLst/>
                          <a:latin typeface="Calibri" panose="020F0502020204030204" pitchFamily="34" charset="0"/>
                        </a:rPr>
                        <a:t>0.920</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008000"/>
                          </a:solidFill>
                          <a:effectLst/>
                          <a:latin typeface="Calibri" panose="020F0502020204030204" pitchFamily="34" charset="0"/>
                        </a:rPr>
                        <a:t>0.550</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281867774"/>
                  </a:ext>
                </a:extLst>
              </a:tr>
              <a:tr h="190500">
                <a:tc>
                  <a:txBody>
                    <a:bodyPr/>
                    <a:lstStyle/>
                    <a:p>
                      <a:pPr algn="l" fontAlgn="b"/>
                      <a:r>
                        <a:rPr lang="de-DE" sz="1100" b="1" i="0" u="none" strike="noStrike">
                          <a:solidFill>
                            <a:srgbClr val="000000"/>
                          </a:solidFill>
                          <a:effectLst/>
                          <a:latin typeface="Calibri" panose="020F0502020204030204" pitchFamily="34" charset="0"/>
                        </a:rPr>
                        <a:t>Internal Motivation</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008000"/>
                          </a:solidFill>
                          <a:effectLst/>
                          <a:latin typeface="Calibri" panose="020F0502020204030204" pitchFamily="34" charset="0"/>
                        </a:rPr>
                        <a:t>0.946</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008000"/>
                          </a:solidFill>
                          <a:effectLst/>
                          <a:latin typeface="Calibri" panose="020F0502020204030204" pitchFamily="34" charset="0"/>
                        </a:rPr>
                        <a:t>0.951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FF0000"/>
                          </a:solidFill>
                          <a:effectLst/>
                          <a:latin typeface="Calibri" panose="020F0502020204030204" pitchFamily="34" charset="0"/>
                        </a:rPr>
                        <a:t>0.346</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3845840212"/>
                  </a:ext>
                </a:extLst>
              </a:tr>
              <a:tr h="190500">
                <a:tc>
                  <a:txBody>
                    <a:bodyPr/>
                    <a:lstStyle/>
                    <a:p>
                      <a:pPr algn="l" fontAlgn="b"/>
                      <a:r>
                        <a:rPr lang="en-US" sz="1100" b="1" i="0" u="none" strike="noStrike">
                          <a:solidFill>
                            <a:srgbClr val="000000"/>
                          </a:solidFill>
                          <a:effectLst/>
                          <a:latin typeface="Calibri" panose="020F0502020204030204" pitchFamily="34" charset="0"/>
                        </a:rPr>
                        <a:t>Intention to Continue Creating Content</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008000"/>
                          </a:solidFill>
                          <a:effectLst/>
                          <a:latin typeface="Calibri" panose="020F0502020204030204" pitchFamily="34" charset="0"/>
                        </a:rPr>
                        <a:t>0.829</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008000"/>
                          </a:solidFill>
                          <a:effectLst/>
                          <a:latin typeface="Calibri" panose="020F0502020204030204" pitchFamily="34" charset="0"/>
                        </a:rPr>
                        <a:t>0.851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008000"/>
                          </a:solidFill>
                          <a:effectLst/>
                          <a:latin typeface="Calibri" panose="020F0502020204030204" pitchFamily="34" charset="0"/>
                        </a:rPr>
                        <a:t>0.747</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1455797324"/>
                  </a:ext>
                </a:extLst>
              </a:tr>
              <a:tr h="190500">
                <a:tc>
                  <a:txBody>
                    <a:bodyPr/>
                    <a:lstStyle/>
                    <a:p>
                      <a:pPr algn="l" fontAlgn="b"/>
                      <a:r>
                        <a:rPr lang="de-DE" sz="1100" b="1" i="0" u="none" strike="noStrike">
                          <a:solidFill>
                            <a:srgbClr val="000000"/>
                          </a:solidFill>
                          <a:effectLst/>
                          <a:latin typeface="Calibri" panose="020F0502020204030204" pitchFamily="34" charset="0"/>
                        </a:rPr>
                        <a:t>Word of Mouth</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008000"/>
                          </a:solidFill>
                          <a:effectLst/>
                          <a:latin typeface="Calibri" panose="020F0502020204030204" pitchFamily="34" charset="0"/>
                        </a:rPr>
                        <a:t>0.756</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008000"/>
                          </a:solidFill>
                          <a:effectLst/>
                          <a:latin typeface="Calibri" panose="020F0502020204030204" pitchFamily="34" charset="0"/>
                        </a:rPr>
                        <a:t>0.760</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tc>
                  <a:txBody>
                    <a:bodyPr/>
                    <a:lstStyle/>
                    <a:p>
                      <a:pPr algn="ctr" fontAlgn="b"/>
                      <a:r>
                        <a:rPr lang="de-DE" sz="1100" b="0" i="0" u="none" strike="noStrike">
                          <a:solidFill>
                            <a:srgbClr val="008000"/>
                          </a:solidFill>
                          <a:effectLst/>
                          <a:latin typeface="Calibri" panose="020F0502020204030204" pitchFamily="34" charset="0"/>
                        </a:rPr>
                        <a:t>0.672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2"/>
                    </a:solidFill>
                  </a:tcPr>
                </a:tc>
                <a:extLst>
                  <a:ext uri="{0D108BD9-81ED-4DB2-BD59-A6C34878D82A}">
                    <a16:rowId xmlns:a16="http://schemas.microsoft.com/office/drawing/2014/main" val="701004296"/>
                  </a:ext>
                </a:extLst>
              </a:tr>
            </a:tbl>
          </a:graphicData>
        </a:graphic>
      </p:graphicFrame>
    </p:spTree>
    <p:extLst>
      <p:ext uri="{BB962C8B-B14F-4D97-AF65-F5344CB8AC3E}">
        <p14:creationId xmlns:p14="http://schemas.microsoft.com/office/powerpoint/2010/main" val="4016305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533B66DA-8FCE-B515-88C6-BD3FB3AACD4A}"/>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5D1D3530-A401-116C-E550-3C23B30A1794}"/>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798F4D31-D11A-2535-CD04-64CC6AEA862F}"/>
              </a:ext>
            </a:extLst>
          </p:cNvPr>
          <p:cNvSpPr/>
          <p:nvPr/>
        </p:nvSpPr>
        <p:spPr>
          <a:xfrm>
            <a:off x="3118273"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ichtungspfeil 1">
            <a:extLst>
              <a:ext uri="{FF2B5EF4-FFF2-40B4-BE49-F238E27FC236}">
                <a16:creationId xmlns:a16="http://schemas.microsoft.com/office/drawing/2014/main" id="{29099796-8C84-2086-8A5F-08489C903D80}"/>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982ECF1D-8D6B-5210-CC81-F24646EB90FA}"/>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BF940EB0-AAD1-FCD6-050C-A6F718B0E56A}"/>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 name="Eingebuchteter Richtungspfeil 8">
            <a:extLst>
              <a:ext uri="{FF2B5EF4-FFF2-40B4-BE49-F238E27FC236}">
                <a16:creationId xmlns:a16="http://schemas.microsoft.com/office/drawing/2014/main" id="{2DE57D39-9BFF-C274-B571-AF8EA3D4F60E}"/>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 name="Eingebuchteter Richtungspfeil 8">
            <a:extLst>
              <a:ext uri="{FF2B5EF4-FFF2-40B4-BE49-F238E27FC236}">
                <a16:creationId xmlns:a16="http://schemas.microsoft.com/office/drawing/2014/main" id="{29B5A680-ABD9-B8A2-2E94-D07D9A343F3A}"/>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TextBox 10">
            <a:extLst>
              <a:ext uri="{FF2B5EF4-FFF2-40B4-BE49-F238E27FC236}">
                <a16:creationId xmlns:a16="http://schemas.microsoft.com/office/drawing/2014/main" id="{67A49792-B3F7-DB3B-BA0C-8E925F424D1D}"/>
              </a:ext>
            </a:extLst>
          </p:cNvPr>
          <p:cNvSpPr txBox="1"/>
          <p:nvPr/>
        </p:nvSpPr>
        <p:spPr>
          <a:xfrm>
            <a:off x="3118273" y="1053584"/>
            <a:ext cx="5955477"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nalysis in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3" name="TextBox 2">
            <a:extLst>
              <a:ext uri="{FF2B5EF4-FFF2-40B4-BE49-F238E27FC236}">
                <a16:creationId xmlns:a16="http://schemas.microsoft.com/office/drawing/2014/main" id="{F841A121-6C99-F623-35A7-19F1073C8951}"/>
              </a:ext>
            </a:extLst>
          </p:cNvPr>
          <p:cNvSpPr txBox="1"/>
          <p:nvPr/>
        </p:nvSpPr>
        <p:spPr>
          <a:xfrm>
            <a:off x="2069103" y="2117506"/>
            <a:ext cx="8217876" cy="1298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GB"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Internal motivation significantly boost content creation and word of mouth.</a:t>
            </a:r>
            <a:endPar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285750" indent="-285750">
              <a:lnSpc>
                <a:spcPct val="150000"/>
              </a:lnSpc>
              <a:buFont typeface="Arial"/>
              <a:buChar char="•"/>
            </a:pPr>
            <a:endParaRPr lang="en-GB"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285750" indent="-285750">
              <a:lnSpc>
                <a:spcPct val="150000"/>
              </a:lnSpc>
              <a:buFont typeface="Arial"/>
              <a:buChar char="•"/>
            </a:pPr>
            <a:r>
              <a:rPr lang="en-GB"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External motivation mainly increase time invested but have no effect on continuance or word of mouth.</a:t>
            </a:r>
          </a:p>
        </p:txBody>
      </p:sp>
      <p:sp>
        <p:nvSpPr>
          <p:cNvPr id="7" name="TextBox 6">
            <a:extLst>
              <a:ext uri="{FF2B5EF4-FFF2-40B4-BE49-F238E27FC236}">
                <a16:creationId xmlns:a16="http://schemas.microsoft.com/office/drawing/2014/main" id="{6879CDE3-DC99-540C-5C5A-DEC4D079B6B6}"/>
              </a:ext>
            </a:extLst>
          </p:cNvPr>
          <p:cNvSpPr txBox="1"/>
          <p:nvPr/>
        </p:nvSpPr>
        <p:spPr>
          <a:xfrm>
            <a:off x="2830842" y="509926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graphicFrame>
        <p:nvGraphicFramePr>
          <p:cNvPr id="13" name="Table 12">
            <a:extLst>
              <a:ext uri="{FF2B5EF4-FFF2-40B4-BE49-F238E27FC236}">
                <a16:creationId xmlns:a16="http://schemas.microsoft.com/office/drawing/2014/main" id="{3292964A-A664-074B-E854-086D95063E61}"/>
              </a:ext>
            </a:extLst>
          </p:cNvPr>
          <p:cNvGraphicFramePr>
            <a:graphicFrameLocks noGrp="1"/>
          </p:cNvGraphicFramePr>
          <p:nvPr>
            <p:extLst>
              <p:ext uri="{D42A27DB-BD31-4B8C-83A1-F6EECF244321}">
                <p14:modId xmlns:p14="http://schemas.microsoft.com/office/powerpoint/2010/main" val="1737959056"/>
              </p:ext>
            </p:extLst>
          </p:nvPr>
        </p:nvGraphicFramePr>
        <p:xfrm>
          <a:off x="1969698" y="3752490"/>
          <a:ext cx="8415592" cy="1449705"/>
        </p:xfrm>
        <a:graphic>
          <a:graphicData uri="http://schemas.openxmlformats.org/drawingml/2006/table">
            <a:tbl>
              <a:tblPr bandRow="1">
                <a:tableStyleId>{5C22544A-7EE6-4342-B048-85BDC9FD1C3A}</a:tableStyleId>
              </a:tblPr>
              <a:tblGrid>
                <a:gridCol w="1417363">
                  <a:extLst>
                    <a:ext uri="{9D8B030D-6E8A-4147-A177-3AD203B41FA5}">
                      <a16:colId xmlns:a16="http://schemas.microsoft.com/office/drawing/2014/main" val="3207897417"/>
                    </a:ext>
                  </a:extLst>
                </a:gridCol>
                <a:gridCol w="777581">
                  <a:extLst>
                    <a:ext uri="{9D8B030D-6E8A-4147-A177-3AD203B41FA5}">
                      <a16:colId xmlns:a16="http://schemas.microsoft.com/office/drawing/2014/main" val="3249656795"/>
                    </a:ext>
                  </a:extLst>
                </a:gridCol>
                <a:gridCol w="777581">
                  <a:extLst>
                    <a:ext uri="{9D8B030D-6E8A-4147-A177-3AD203B41FA5}">
                      <a16:colId xmlns:a16="http://schemas.microsoft.com/office/drawing/2014/main" val="3798343693"/>
                    </a:ext>
                  </a:extLst>
                </a:gridCol>
                <a:gridCol w="777581">
                  <a:extLst>
                    <a:ext uri="{9D8B030D-6E8A-4147-A177-3AD203B41FA5}">
                      <a16:colId xmlns:a16="http://schemas.microsoft.com/office/drawing/2014/main" val="3957095330"/>
                    </a:ext>
                  </a:extLst>
                </a:gridCol>
                <a:gridCol w="777581">
                  <a:extLst>
                    <a:ext uri="{9D8B030D-6E8A-4147-A177-3AD203B41FA5}">
                      <a16:colId xmlns:a16="http://schemas.microsoft.com/office/drawing/2014/main" val="1889917188"/>
                    </a:ext>
                  </a:extLst>
                </a:gridCol>
                <a:gridCol w="777581">
                  <a:extLst>
                    <a:ext uri="{9D8B030D-6E8A-4147-A177-3AD203B41FA5}">
                      <a16:colId xmlns:a16="http://schemas.microsoft.com/office/drawing/2014/main" val="1546270518"/>
                    </a:ext>
                  </a:extLst>
                </a:gridCol>
                <a:gridCol w="777581">
                  <a:extLst>
                    <a:ext uri="{9D8B030D-6E8A-4147-A177-3AD203B41FA5}">
                      <a16:colId xmlns:a16="http://schemas.microsoft.com/office/drawing/2014/main" val="1192641359"/>
                    </a:ext>
                  </a:extLst>
                </a:gridCol>
                <a:gridCol w="777581">
                  <a:extLst>
                    <a:ext uri="{9D8B030D-6E8A-4147-A177-3AD203B41FA5}">
                      <a16:colId xmlns:a16="http://schemas.microsoft.com/office/drawing/2014/main" val="543444452"/>
                    </a:ext>
                  </a:extLst>
                </a:gridCol>
                <a:gridCol w="777581">
                  <a:extLst>
                    <a:ext uri="{9D8B030D-6E8A-4147-A177-3AD203B41FA5}">
                      <a16:colId xmlns:a16="http://schemas.microsoft.com/office/drawing/2014/main" val="3527773495"/>
                    </a:ext>
                  </a:extLst>
                </a:gridCol>
                <a:gridCol w="777581">
                  <a:extLst>
                    <a:ext uri="{9D8B030D-6E8A-4147-A177-3AD203B41FA5}">
                      <a16:colId xmlns:a16="http://schemas.microsoft.com/office/drawing/2014/main" val="1697008111"/>
                    </a:ext>
                  </a:extLst>
                </a:gridCol>
              </a:tblGrid>
              <a:tr h="206860">
                <a:tc>
                  <a:txBody>
                    <a:bodyPr/>
                    <a:lstStyle/>
                    <a:p>
                      <a:pPr algn="l" fontAlgn="b"/>
                      <a:endParaRPr lang="en-GB" sz="1100" b="1" i="0" u="none" strike="noStrike">
                        <a:solidFill>
                          <a:srgbClr val="000000"/>
                        </a:solidFill>
                        <a:effectLst/>
                        <a:latin typeface="Calibri" panose="020F050202020403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gridSpan="3">
                  <a:txBody>
                    <a:bodyPr/>
                    <a:lstStyle/>
                    <a:p>
                      <a:pPr algn="ctr" fontAlgn="b"/>
                      <a:r>
                        <a:rPr lang="en-GB" sz="1100" b="1" i="0" u="none" strike="noStrike">
                          <a:solidFill>
                            <a:srgbClr val="000000"/>
                          </a:solidFill>
                          <a:effectLst/>
                          <a:latin typeface="Aptos Narrow" panose="020B0004020202020204" pitchFamily="34" charset="0"/>
                        </a:rPr>
                        <a:t>Average Time Invested Weekly</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tc gridSpan="3">
                  <a:txBody>
                    <a:bodyPr/>
                    <a:lstStyle/>
                    <a:p>
                      <a:pPr algn="ctr" fontAlgn="b"/>
                      <a:r>
                        <a:rPr lang="en-GB" sz="1100" b="1" i="0" u="none" strike="noStrike">
                          <a:solidFill>
                            <a:srgbClr val="000000"/>
                          </a:solidFill>
                          <a:effectLst/>
                          <a:latin typeface="Calibri" panose="020F0502020204030204" pitchFamily="34" charset="0"/>
                        </a:rPr>
                        <a:t>Intention to Continue Creating Content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tc gridSpan="3">
                  <a:txBody>
                    <a:bodyPr/>
                    <a:lstStyle/>
                    <a:p>
                      <a:pPr algn="ctr" fontAlgn="b"/>
                      <a:r>
                        <a:rPr lang="en-GB" sz="1100" b="1" i="0" u="none" strike="noStrike">
                          <a:solidFill>
                            <a:srgbClr val="000000"/>
                          </a:solidFill>
                          <a:effectLst/>
                          <a:latin typeface="Calibri" panose="020F0502020204030204" pitchFamily="34" charset="0"/>
                        </a:rPr>
                        <a:t>Word of Mouth</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182278569"/>
                  </a:ext>
                </a:extLst>
              </a:tr>
              <a:tr h="206860">
                <a:tc>
                  <a:txBody>
                    <a:bodyPr/>
                    <a:lstStyle/>
                    <a:p>
                      <a:pPr algn="l" fontAlgn="b"/>
                      <a:endParaRPr lang="en-GB" sz="1100" b="1" i="0" u="none" strike="noStrike">
                        <a:solidFill>
                          <a:srgbClr val="000000"/>
                        </a:solidFill>
                        <a:effectLst/>
                        <a:latin typeface="Calibri" panose="020F050202020403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gridSpan="3">
                  <a:txBody>
                    <a:bodyPr/>
                    <a:lstStyle/>
                    <a:p>
                      <a:pPr algn="ctr" fontAlgn="b"/>
                      <a:r>
                        <a:rPr lang="en-GB" sz="1100" b="1" i="0" u="none" strike="noStrike">
                          <a:solidFill>
                            <a:srgbClr val="000000"/>
                          </a:solidFill>
                          <a:effectLst/>
                          <a:latin typeface="Calibri" panose="020F0502020204030204" pitchFamily="34" charset="0"/>
                        </a:rPr>
                        <a:t>R2 = 0.179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tc gridSpan="3">
                  <a:txBody>
                    <a:bodyPr/>
                    <a:lstStyle/>
                    <a:p>
                      <a:pPr algn="ctr" fontAlgn="b"/>
                      <a:r>
                        <a:rPr lang="en-GB" sz="1100" b="1" i="0" u="none" strike="noStrike">
                          <a:solidFill>
                            <a:srgbClr val="000000"/>
                          </a:solidFill>
                          <a:effectLst/>
                          <a:latin typeface="Aptos Narrow" panose="020B0004020202020204" pitchFamily="34" charset="0"/>
                        </a:rPr>
                        <a:t>R2 = 0.354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tc gridSpan="3">
                  <a:txBody>
                    <a:bodyPr/>
                    <a:lstStyle/>
                    <a:p>
                      <a:pPr algn="ctr" fontAlgn="b"/>
                      <a:r>
                        <a:rPr lang="en-GB" sz="1100" b="1" i="0" u="none" strike="noStrike">
                          <a:solidFill>
                            <a:srgbClr val="000000"/>
                          </a:solidFill>
                          <a:effectLst/>
                          <a:latin typeface="Aptos Narrow" panose="020B0004020202020204" pitchFamily="34" charset="0"/>
                        </a:rPr>
                        <a:t>R2 = 0.365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682521023"/>
                  </a:ext>
                </a:extLst>
              </a:tr>
              <a:tr h="271503">
                <a:tc>
                  <a:txBody>
                    <a:bodyPr/>
                    <a:lstStyle/>
                    <a:p>
                      <a:pPr algn="l" fontAlgn="b"/>
                      <a:endParaRPr lang="en-GB" sz="1100" b="1" i="0" u="none" strike="noStrike">
                        <a:solidFill>
                          <a:srgbClr val="000000"/>
                        </a:solidFill>
                        <a:effectLst/>
                        <a:latin typeface="Calibri" panose="020F050202020403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l-GR" sz="1100" b="1" i="0" u="none" strike="noStrike">
                          <a:solidFill>
                            <a:srgbClr val="000000"/>
                          </a:solidFill>
                          <a:effectLst/>
                          <a:latin typeface="Aptos Narrow" panose="020B0004020202020204" pitchFamily="34" charset="0"/>
                        </a:rPr>
                        <a:t>β</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1" i="0" u="none" strike="noStrike">
                          <a:solidFill>
                            <a:srgbClr val="000000"/>
                          </a:solidFill>
                          <a:effectLst/>
                          <a:latin typeface="Aptos Narrow" panose="020B0004020202020204" pitchFamily="34" charset="0"/>
                        </a:rPr>
                        <a:t>p </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1" i="0" u="none" strike="noStrike">
                          <a:solidFill>
                            <a:srgbClr val="000000"/>
                          </a:solidFill>
                          <a:effectLst/>
                          <a:latin typeface="Aptos Narrow" panose="020B0004020202020204" pitchFamily="34" charset="0"/>
                        </a:rPr>
                        <a:t>Confidence interval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l-GR" sz="1100" b="1" i="0" u="none" strike="noStrike">
                          <a:solidFill>
                            <a:srgbClr val="000000"/>
                          </a:solidFill>
                          <a:effectLst/>
                          <a:latin typeface="Aptos Narrow" panose="020B0004020202020204" pitchFamily="34" charset="0"/>
                        </a:rPr>
                        <a:t>β</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1" i="0" u="none" strike="noStrike">
                          <a:solidFill>
                            <a:srgbClr val="000000"/>
                          </a:solidFill>
                          <a:effectLst/>
                          <a:latin typeface="Aptos Narrow" panose="020B0004020202020204" pitchFamily="34" charset="0"/>
                        </a:rPr>
                        <a:t>p </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1" i="0" u="none" strike="noStrike">
                          <a:solidFill>
                            <a:srgbClr val="000000"/>
                          </a:solidFill>
                          <a:effectLst/>
                          <a:latin typeface="Aptos Narrow" panose="020B0004020202020204" pitchFamily="34" charset="0"/>
                        </a:rPr>
                        <a:t>Confidence interval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l-GR" sz="1100" b="1" i="0" u="none" strike="noStrike">
                          <a:solidFill>
                            <a:srgbClr val="000000"/>
                          </a:solidFill>
                          <a:effectLst/>
                          <a:latin typeface="Aptos Narrow" panose="020B0004020202020204" pitchFamily="34" charset="0"/>
                        </a:rPr>
                        <a:t>β</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1" i="0" u="none" strike="noStrike">
                          <a:solidFill>
                            <a:srgbClr val="000000"/>
                          </a:solidFill>
                          <a:effectLst/>
                          <a:latin typeface="Aptos Narrow" panose="020B0004020202020204" pitchFamily="34" charset="0"/>
                        </a:rPr>
                        <a:t>p </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1" i="0" u="none" strike="noStrike">
                          <a:solidFill>
                            <a:srgbClr val="000000"/>
                          </a:solidFill>
                          <a:effectLst/>
                          <a:latin typeface="Aptos Narrow" panose="020B0004020202020204" pitchFamily="34" charset="0"/>
                        </a:rPr>
                        <a:t>Confidence interval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533349367"/>
                  </a:ext>
                </a:extLst>
              </a:tr>
              <a:tr h="206860">
                <a:tc>
                  <a:txBody>
                    <a:bodyPr/>
                    <a:lstStyle/>
                    <a:p>
                      <a:pPr algn="l" fontAlgn="b"/>
                      <a:r>
                        <a:rPr lang="en-GB" sz="1100" b="1" i="0" u="none" strike="noStrike">
                          <a:solidFill>
                            <a:srgbClr val="000000"/>
                          </a:solidFill>
                          <a:effectLst/>
                          <a:latin typeface="Calibri" panose="020F0502020204030204" pitchFamily="34" charset="0"/>
                        </a:rPr>
                        <a:t>Internal Motivation</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Calibri" panose="020F0502020204030204" pitchFamily="34" charset="0"/>
                        </a:rPr>
                        <a:t>0.157*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1100" b="0" i="0" u="none" strike="noStrike">
                          <a:solidFill>
                            <a:srgbClr val="000000"/>
                          </a:solidFill>
                          <a:effectLst/>
                          <a:latin typeface="Calibri" panose="020F0502020204030204" pitchFamily="34" charset="0"/>
                        </a:rPr>
                        <a:t>0.037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100" b="0" i="0" u="none" strike="noStrike">
                          <a:solidFill>
                            <a:srgbClr val="000000"/>
                          </a:solidFill>
                          <a:effectLst/>
                          <a:latin typeface="Calibri" panose="020F0502020204030204" pitchFamily="34" charset="0"/>
                        </a:rPr>
                        <a:t>0.055 - 0.299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Calibri" panose="020F0502020204030204" pitchFamily="34" charset="0"/>
                        </a:rPr>
                        <a:t>0.566***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1100" b="0" i="0" u="none" strike="noStrike">
                          <a:solidFill>
                            <a:srgbClr val="000000"/>
                          </a:solidFill>
                          <a:effectLst/>
                          <a:latin typeface="Aptos Narrow" panose="020B0004020202020204" pitchFamily="34" charset="0"/>
                        </a:rPr>
                        <a:t>0.000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Calibri" panose="020F0502020204030204" pitchFamily="34" charset="0"/>
                        </a:rPr>
                        <a:t>0.441 - 0.706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Calibri" panose="020F0502020204030204" pitchFamily="34" charset="0"/>
                        </a:rPr>
                        <a:t>0.532***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1100" b="0" i="0" u="none" strike="noStrike">
                          <a:solidFill>
                            <a:srgbClr val="000000"/>
                          </a:solidFill>
                          <a:effectLst/>
                          <a:latin typeface="Aptos Narrow" panose="020B0004020202020204" pitchFamily="34" charset="0"/>
                        </a:rPr>
                        <a:t>0.000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Calibri" panose="020F0502020204030204" pitchFamily="34" charset="0"/>
                        </a:rPr>
                        <a:t>0.381 - 0.684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575858175"/>
                  </a:ext>
                </a:extLst>
              </a:tr>
              <a:tr h="206860">
                <a:tc>
                  <a:txBody>
                    <a:bodyPr/>
                    <a:lstStyle/>
                    <a:p>
                      <a:pPr algn="l" fontAlgn="b"/>
                      <a:r>
                        <a:rPr lang="en-GB" sz="1100" b="1" i="0" u="none" strike="noStrike">
                          <a:solidFill>
                            <a:srgbClr val="000000"/>
                          </a:solidFill>
                          <a:effectLst/>
                          <a:latin typeface="Calibri" panose="020F0502020204030204" pitchFamily="34" charset="0"/>
                        </a:rPr>
                        <a:t>External Motivation</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Calibri" panose="020F0502020204030204" pitchFamily="34" charset="0"/>
                        </a:rPr>
                        <a:t>0.336**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1100" b="0" i="0" u="none" strike="noStrike">
                          <a:solidFill>
                            <a:srgbClr val="000000"/>
                          </a:solidFill>
                          <a:effectLst/>
                          <a:latin typeface="Aptos Narrow" panose="020B0004020202020204" pitchFamily="34" charset="0"/>
                        </a:rPr>
                        <a:t>0.002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Calibri" panose="020F0502020204030204" pitchFamily="34" charset="0"/>
                        </a:rPr>
                        <a:t>0.139 - 0.490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Calibri" panose="020F0502020204030204" pitchFamily="34" charset="0"/>
                        </a:rPr>
                        <a:t>0.064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Calibri" panose="020F0502020204030204" pitchFamily="34" charset="0"/>
                        </a:rPr>
                        <a:t>0.484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solidFill>
                  </a:tcPr>
                </a:tc>
                <a:tc>
                  <a:txBody>
                    <a:bodyPr/>
                    <a:lstStyle/>
                    <a:p>
                      <a:pPr algn="ctr" fontAlgn="b"/>
                      <a:r>
                        <a:rPr lang="en-GB" sz="1100" b="0" i="0" u="none" strike="noStrike">
                          <a:solidFill>
                            <a:srgbClr val="000000"/>
                          </a:solidFill>
                          <a:effectLst/>
                          <a:latin typeface="Calibri" panose="020F0502020204030204" pitchFamily="34" charset="0"/>
                        </a:rPr>
                        <a:t>-0.093 - 0.207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Calibri" panose="020F0502020204030204" pitchFamily="34" charset="0"/>
                        </a:rPr>
                        <a:t>0.113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Aptos Narrow" panose="020B0004020202020204" pitchFamily="34" charset="0"/>
                        </a:rPr>
                        <a:t>0.237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1100" b="0" i="0" u="none" strike="noStrike">
                          <a:solidFill>
                            <a:srgbClr val="000000"/>
                          </a:solidFill>
                          <a:effectLst/>
                          <a:latin typeface="Calibri" panose="020F0502020204030204" pitchFamily="34" charset="0"/>
                        </a:rPr>
                        <a:t>-0.043 - 0.271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612440845"/>
                  </a:ext>
                </a:extLst>
              </a:tr>
            </a:tbl>
          </a:graphicData>
        </a:graphic>
      </p:graphicFrame>
      <p:sp>
        <p:nvSpPr>
          <p:cNvPr id="12" name="Textfeld 11">
            <a:extLst>
              <a:ext uri="{FF2B5EF4-FFF2-40B4-BE49-F238E27FC236}">
                <a16:creationId xmlns:a16="http://schemas.microsoft.com/office/drawing/2014/main" id="{BEF7B667-06F1-8695-3B4A-C308C91A21FD}"/>
              </a:ext>
            </a:extLst>
          </p:cNvPr>
          <p:cNvSpPr txBox="1"/>
          <p:nvPr/>
        </p:nvSpPr>
        <p:spPr>
          <a:xfrm>
            <a:off x="6617960" y="5341125"/>
            <a:ext cx="3743325" cy="938719"/>
          </a:xfrm>
          <a:prstGeom prst="rect">
            <a:avLst/>
          </a:prstGeom>
          <a:noFill/>
        </p:spPr>
        <p:txBody>
          <a:bodyPr wrap="square" rtlCol="0">
            <a:spAutoFit/>
          </a:bodyPr>
          <a:lstStyle/>
          <a:p>
            <a:pPr algn="r"/>
            <a:r>
              <a:rPr lang="de-DE" sz="1100"/>
              <a:t>90 % </a:t>
            </a:r>
            <a:r>
              <a:rPr lang="de-DE" sz="1100" err="1"/>
              <a:t>Significance</a:t>
            </a:r>
            <a:r>
              <a:rPr lang="de-DE" sz="1100"/>
              <a:t> Level</a:t>
            </a:r>
          </a:p>
          <a:p>
            <a:pPr algn="r"/>
            <a:r>
              <a:rPr lang="de-DE" sz="1100"/>
              <a:t>‘ = p &lt; 0.100</a:t>
            </a:r>
          </a:p>
          <a:p>
            <a:pPr algn="r"/>
            <a:r>
              <a:rPr lang="de-DE" sz="1100"/>
              <a:t>* = p &lt; 0.050</a:t>
            </a:r>
          </a:p>
          <a:p>
            <a:pPr algn="r"/>
            <a:r>
              <a:rPr lang="de-DE" sz="1100"/>
              <a:t>** = p &lt; 0.010</a:t>
            </a:r>
          </a:p>
          <a:p>
            <a:pPr algn="r"/>
            <a:r>
              <a:rPr lang="de-DE" sz="1100"/>
              <a:t>*** = p &lt; 0.001</a:t>
            </a:r>
          </a:p>
        </p:txBody>
      </p:sp>
    </p:spTree>
    <p:extLst>
      <p:ext uri="{BB962C8B-B14F-4D97-AF65-F5344CB8AC3E}">
        <p14:creationId xmlns:p14="http://schemas.microsoft.com/office/powerpoint/2010/main" val="25638987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457D962B-4A9E-4957-A93E-BA2D13A6669D}"/>
              </a:ext>
            </a:extLst>
          </p:cNvPr>
          <p:cNvPicPr>
            <a:picLocks noChangeAspect="1"/>
          </p:cNvPicPr>
          <p:nvPr/>
        </p:nvPicPr>
        <p:blipFill>
          <a:blip r:embed="rId2"/>
          <a:srcRect l="33154" t="5270" r="33154" b="17071"/>
          <a:stretch/>
        </p:blipFill>
        <p:spPr>
          <a:xfrm>
            <a:off x="1703011" y="2315503"/>
            <a:ext cx="2078435" cy="2742880"/>
          </a:xfrm>
          <a:prstGeom prst="rect">
            <a:avLst/>
          </a:prstGeom>
        </p:spPr>
      </p:pic>
      <p:sp>
        <p:nvSpPr>
          <p:cNvPr id="2" name="Rectangle: Rounded Corners 1">
            <a:extLst>
              <a:ext uri="{FF2B5EF4-FFF2-40B4-BE49-F238E27FC236}">
                <a16:creationId xmlns:a16="http://schemas.microsoft.com/office/drawing/2014/main" id="{BF9E81DA-1CD7-E7C4-7E87-A1C8FBC05365}"/>
              </a:ext>
            </a:extLst>
          </p:cNvPr>
          <p:cNvSpPr/>
          <p:nvPr/>
        </p:nvSpPr>
        <p:spPr>
          <a:xfrm>
            <a:off x="4184649" y="871433"/>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Our Team</a:t>
            </a:r>
          </a:p>
        </p:txBody>
      </p:sp>
      <p:pic>
        <p:nvPicPr>
          <p:cNvPr id="3" name="Grafik 2">
            <a:extLst>
              <a:ext uri="{FF2B5EF4-FFF2-40B4-BE49-F238E27FC236}">
                <a16:creationId xmlns:a16="http://schemas.microsoft.com/office/drawing/2014/main" id="{AB5E5501-3BDB-8069-A5AC-C979BB124F34}"/>
              </a:ext>
            </a:extLst>
          </p:cNvPr>
          <p:cNvPicPr>
            <a:picLocks noChangeAspect="1"/>
          </p:cNvPicPr>
          <p:nvPr/>
        </p:nvPicPr>
        <p:blipFill>
          <a:blip r:embed="rId3"/>
          <a:srcRect l="15740" r="12528" b="17844"/>
          <a:stretch/>
        </p:blipFill>
        <p:spPr>
          <a:xfrm>
            <a:off x="6183419" y="2315503"/>
            <a:ext cx="2078435" cy="2742880"/>
          </a:xfrm>
          <a:prstGeom prst="rect">
            <a:avLst/>
          </a:prstGeom>
        </p:spPr>
      </p:pic>
      <p:pic>
        <p:nvPicPr>
          <p:cNvPr id="4" name="Grafik 3">
            <a:extLst>
              <a:ext uri="{FF2B5EF4-FFF2-40B4-BE49-F238E27FC236}">
                <a16:creationId xmlns:a16="http://schemas.microsoft.com/office/drawing/2014/main" id="{C46CD047-5864-B6BA-847B-9561A952B2E4}"/>
              </a:ext>
            </a:extLst>
          </p:cNvPr>
          <p:cNvPicPr>
            <a:picLocks noChangeAspect="1"/>
          </p:cNvPicPr>
          <p:nvPr/>
        </p:nvPicPr>
        <p:blipFill>
          <a:blip r:embed="rId4"/>
          <a:srcRect l="21472" r="16100" b="9937"/>
          <a:stretch/>
        </p:blipFill>
        <p:spPr>
          <a:xfrm>
            <a:off x="3939518" y="2315503"/>
            <a:ext cx="2078435" cy="2742880"/>
          </a:xfrm>
          <a:prstGeom prst="rect">
            <a:avLst/>
          </a:prstGeom>
        </p:spPr>
      </p:pic>
      <p:pic>
        <p:nvPicPr>
          <p:cNvPr id="6" name="Grafik 5">
            <a:extLst>
              <a:ext uri="{FF2B5EF4-FFF2-40B4-BE49-F238E27FC236}">
                <a16:creationId xmlns:a16="http://schemas.microsoft.com/office/drawing/2014/main" id="{6128E117-B0CF-8B0F-8C02-90C512D35FA0}"/>
              </a:ext>
            </a:extLst>
          </p:cNvPr>
          <p:cNvPicPr>
            <a:picLocks noChangeAspect="1"/>
          </p:cNvPicPr>
          <p:nvPr/>
        </p:nvPicPr>
        <p:blipFill>
          <a:blip r:embed="rId5"/>
          <a:srcRect l="17960" r="14717" b="-4"/>
          <a:stretch/>
        </p:blipFill>
        <p:spPr>
          <a:xfrm>
            <a:off x="8427320" y="2331400"/>
            <a:ext cx="2078435" cy="2742880"/>
          </a:xfrm>
          <a:prstGeom prst="rect">
            <a:avLst/>
          </a:prstGeom>
        </p:spPr>
      </p:pic>
      <p:pic>
        <p:nvPicPr>
          <p:cNvPr id="8" name="Picture 41" descr="Chart, histogram&#10;&#10;Description automatically generated">
            <a:extLst>
              <a:ext uri="{FF2B5EF4-FFF2-40B4-BE49-F238E27FC236}">
                <a16:creationId xmlns:a16="http://schemas.microsoft.com/office/drawing/2014/main" id="{733480FF-E849-DB77-094D-EFC852753E2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277003" y="1087933"/>
            <a:ext cx="300634" cy="300634"/>
          </a:xfrm>
          <a:prstGeom prst="rect">
            <a:avLst/>
          </a:prstGeom>
        </p:spPr>
      </p:pic>
      <p:pic>
        <p:nvPicPr>
          <p:cNvPr id="9" name="Picture 41" descr="Chart, histogram&#10;&#10;Description automatically generated">
            <a:extLst>
              <a:ext uri="{FF2B5EF4-FFF2-40B4-BE49-F238E27FC236}">
                <a16:creationId xmlns:a16="http://schemas.microsoft.com/office/drawing/2014/main" id="{FE53BF0F-3BE4-D11D-BC6C-08C63501866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14361" y="1087933"/>
            <a:ext cx="300634" cy="300634"/>
          </a:xfrm>
          <a:prstGeom prst="rect">
            <a:avLst/>
          </a:prstGeom>
        </p:spPr>
      </p:pic>
      <p:sp>
        <p:nvSpPr>
          <p:cNvPr id="10" name="Rectangle: Rounded Corners 1">
            <a:extLst>
              <a:ext uri="{FF2B5EF4-FFF2-40B4-BE49-F238E27FC236}">
                <a16:creationId xmlns:a16="http://schemas.microsoft.com/office/drawing/2014/main" id="{F47EBADB-289E-BF62-F723-BF6512512916}"/>
              </a:ext>
            </a:extLst>
          </p:cNvPr>
          <p:cNvSpPr/>
          <p:nvPr/>
        </p:nvSpPr>
        <p:spPr>
          <a:xfrm>
            <a:off x="6176023" y="5239466"/>
            <a:ext cx="2085829"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Julia Ungefug</a:t>
            </a:r>
          </a:p>
        </p:txBody>
      </p:sp>
      <p:sp>
        <p:nvSpPr>
          <p:cNvPr id="11" name="Rectangle: Rounded Corners 1">
            <a:extLst>
              <a:ext uri="{FF2B5EF4-FFF2-40B4-BE49-F238E27FC236}">
                <a16:creationId xmlns:a16="http://schemas.microsoft.com/office/drawing/2014/main" id="{61535157-F405-8C98-CF7F-53EDCC33BAC1}"/>
              </a:ext>
            </a:extLst>
          </p:cNvPr>
          <p:cNvSpPr/>
          <p:nvPr/>
        </p:nvSpPr>
        <p:spPr>
          <a:xfrm>
            <a:off x="8423620" y="5239466"/>
            <a:ext cx="2071041"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Erkaiym</a:t>
            </a:r>
            <a:endParaRPr lang="en-IN"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algn="ctr"/>
            <a:r>
              <a:rPr lang="en-IN"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Uselmann</a:t>
            </a:r>
            <a:endParaRPr lang="en-IN"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12" name="Rectangle: Rounded Corners 1">
            <a:extLst>
              <a:ext uri="{FF2B5EF4-FFF2-40B4-BE49-F238E27FC236}">
                <a16:creationId xmlns:a16="http://schemas.microsoft.com/office/drawing/2014/main" id="{0B5B431B-A6CA-021B-826A-4CCE519011AD}"/>
              </a:ext>
            </a:extLst>
          </p:cNvPr>
          <p:cNvSpPr/>
          <p:nvPr/>
        </p:nvSpPr>
        <p:spPr>
          <a:xfrm>
            <a:off x="1710405" y="5239466"/>
            <a:ext cx="2071041"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Franziska Paulini</a:t>
            </a:r>
          </a:p>
        </p:txBody>
      </p:sp>
      <p:sp>
        <p:nvSpPr>
          <p:cNvPr id="13" name="Rectangle: Rounded Corners 1">
            <a:extLst>
              <a:ext uri="{FF2B5EF4-FFF2-40B4-BE49-F238E27FC236}">
                <a16:creationId xmlns:a16="http://schemas.microsoft.com/office/drawing/2014/main" id="{BDC2313F-2E9A-E3B2-7A64-AE0E3723C23C}"/>
              </a:ext>
            </a:extLst>
          </p:cNvPr>
          <p:cNvSpPr/>
          <p:nvPr/>
        </p:nvSpPr>
        <p:spPr>
          <a:xfrm>
            <a:off x="3943214" y="5239466"/>
            <a:ext cx="2071041"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Lusil</a:t>
            </a:r>
            <a:r>
              <a:rPr lang="en-IN"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en-IN"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Ramaliu</a:t>
            </a:r>
            <a:endParaRPr lang="en-IN"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15" name="Rectangle: Rounded Corners 3">
            <a:extLst>
              <a:ext uri="{FF2B5EF4-FFF2-40B4-BE49-F238E27FC236}">
                <a16:creationId xmlns:a16="http://schemas.microsoft.com/office/drawing/2014/main" id="{98BDD9FC-BB39-B2DE-CEAE-5BC3D12518B9}"/>
              </a:ext>
            </a:extLst>
          </p:cNvPr>
          <p:cNvSpPr/>
          <p:nvPr/>
        </p:nvSpPr>
        <p:spPr>
          <a:xfrm>
            <a:off x="1662228" y="2282943"/>
            <a:ext cx="2160000" cy="2808000"/>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Rounded Corners 3">
            <a:extLst>
              <a:ext uri="{FF2B5EF4-FFF2-40B4-BE49-F238E27FC236}">
                <a16:creationId xmlns:a16="http://schemas.microsoft.com/office/drawing/2014/main" id="{B1860173-E1E9-AC00-4BB1-5ED8A499CE8B}"/>
              </a:ext>
            </a:extLst>
          </p:cNvPr>
          <p:cNvSpPr/>
          <p:nvPr/>
        </p:nvSpPr>
        <p:spPr>
          <a:xfrm>
            <a:off x="3898736" y="2282943"/>
            <a:ext cx="2160000" cy="2808000"/>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Rounded Corners 3">
            <a:extLst>
              <a:ext uri="{FF2B5EF4-FFF2-40B4-BE49-F238E27FC236}">
                <a16:creationId xmlns:a16="http://schemas.microsoft.com/office/drawing/2014/main" id="{4802F537-7FC4-D9BD-306D-F2BC1C0B8066}"/>
              </a:ext>
            </a:extLst>
          </p:cNvPr>
          <p:cNvSpPr/>
          <p:nvPr/>
        </p:nvSpPr>
        <p:spPr>
          <a:xfrm>
            <a:off x="6150030" y="2282943"/>
            <a:ext cx="2160000" cy="2808000"/>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Rounded Corners 3">
            <a:extLst>
              <a:ext uri="{FF2B5EF4-FFF2-40B4-BE49-F238E27FC236}">
                <a16:creationId xmlns:a16="http://schemas.microsoft.com/office/drawing/2014/main" id="{48B68455-BE51-7396-99B4-4867F3E81449}"/>
              </a:ext>
            </a:extLst>
          </p:cNvPr>
          <p:cNvSpPr/>
          <p:nvPr/>
        </p:nvSpPr>
        <p:spPr>
          <a:xfrm>
            <a:off x="8401324" y="2282943"/>
            <a:ext cx="2160000" cy="2808000"/>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46316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0A668D08-7C27-152B-50ED-07061D6003FA}"/>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436FCC9E-E2AC-B809-148F-E23B1E9622A6}"/>
              </a:ext>
            </a:extLst>
          </p:cNvPr>
          <p:cNvSpPr/>
          <p:nvPr/>
        </p:nvSpPr>
        <p:spPr>
          <a:xfrm>
            <a:off x="-1" y="0"/>
            <a:ext cx="12192001" cy="685800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66" name="Rechteck 65">
            <a:extLst>
              <a:ext uri="{FF2B5EF4-FFF2-40B4-BE49-F238E27FC236}">
                <a16:creationId xmlns:a16="http://schemas.microsoft.com/office/drawing/2014/main" id="{5F9E5599-96EB-910B-BF7D-DB84A0F1F80F}"/>
              </a:ext>
            </a:extLst>
          </p:cNvPr>
          <p:cNvSpPr/>
          <p:nvPr/>
        </p:nvSpPr>
        <p:spPr>
          <a:xfrm>
            <a:off x="1422768" y="350089"/>
            <a:ext cx="1909200" cy="852180"/>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err="1">
                <a:solidFill>
                  <a:schemeClr val="tx1"/>
                </a:solidFill>
              </a:rPr>
              <a:t>Cognitive</a:t>
            </a:r>
            <a:r>
              <a:rPr lang="de-DE" sz="900">
                <a:solidFill>
                  <a:schemeClr val="tx1"/>
                </a:solidFill>
              </a:rPr>
              <a:t> </a:t>
            </a:r>
          </a:p>
          <a:p>
            <a:r>
              <a:rPr lang="de-DE" sz="900" err="1">
                <a:solidFill>
                  <a:schemeClr val="tx1"/>
                </a:solidFill>
              </a:rPr>
              <a:t>needs</a:t>
            </a:r>
            <a:endParaRPr lang="de-DE" sz="900">
              <a:solidFill>
                <a:schemeClr val="tx1"/>
              </a:solidFill>
            </a:endParaRPr>
          </a:p>
        </p:txBody>
      </p:sp>
      <p:sp>
        <p:nvSpPr>
          <p:cNvPr id="67" name="Rechteck 66">
            <a:extLst>
              <a:ext uri="{FF2B5EF4-FFF2-40B4-BE49-F238E27FC236}">
                <a16:creationId xmlns:a16="http://schemas.microsoft.com/office/drawing/2014/main" id="{0A247680-431C-64C3-FE63-D8FD597D11E2}"/>
              </a:ext>
            </a:extLst>
          </p:cNvPr>
          <p:cNvSpPr/>
          <p:nvPr/>
        </p:nvSpPr>
        <p:spPr>
          <a:xfrm>
            <a:off x="1422768" y="1226075"/>
            <a:ext cx="1909200" cy="422514"/>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err="1">
                <a:solidFill>
                  <a:schemeClr val="tx1"/>
                </a:solidFill>
              </a:rPr>
              <a:t>Affective</a:t>
            </a:r>
            <a:r>
              <a:rPr lang="de-DE" sz="900">
                <a:solidFill>
                  <a:schemeClr val="tx1"/>
                </a:solidFill>
              </a:rPr>
              <a:t> </a:t>
            </a:r>
          </a:p>
          <a:p>
            <a:r>
              <a:rPr lang="de-DE" sz="900" err="1">
                <a:solidFill>
                  <a:schemeClr val="tx1"/>
                </a:solidFill>
              </a:rPr>
              <a:t>needs</a:t>
            </a:r>
            <a:endParaRPr lang="de-DE" sz="900">
              <a:solidFill>
                <a:schemeClr val="tx1"/>
              </a:solidFill>
            </a:endParaRPr>
          </a:p>
        </p:txBody>
      </p:sp>
      <p:sp>
        <p:nvSpPr>
          <p:cNvPr id="68" name="Rechteck 67">
            <a:extLst>
              <a:ext uri="{FF2B5EF4-FFF2-40B4-BE49-F238E27FC236}">
                <a16:creationId xmlns:a16="http://schemas.microsoft.com/office/drawing/2014/main" id="{E9B2A168-161E-5669-94AF-8DCDAD19897D}"/>
              </a:ext>
            </a:extLst>
          </p:cNvPr>
          <p:cNvSpPr/>
          <p:nvPr/>
        </p:nvSpPr>
        <p:spPr>
          <a:xfrm>
            <a:off x="1422768" y="1683793"/>
            <a:ext cx="1909200" cy="422514"/>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a:solidFill>
                  <a:schemeClr val="tx1"/>
                </a:solidFill>
              </a:rPr>
              <a:t>Personal integrative </a:t>
            </a:r>
          </a:p>
          <a:p>
            <a:r>
              <a:rPr lang="de-DE" sz="900" err="1">
                <a:solidFill>
                  <a:schemeClr val="tx1"/>
                </a:solidFill>
              </a:rPr>
              <a:t>needs</a:t>
            </a:r>
            <a:endParaRPr lang="de-DE" sz="900">
              <a:solidFill>
                <a:schemeClr val="tx1"/>
              </a:solidFill>
            </a:endParaRPr>
          </a:p>
        </p:txBody>
      </p:sp>
      <p:sp>
        <p:nvSpPr>
          <p:cNvPr id="69" name="Rechteck 68">
            <a:extLst>
              <a:ext uri="{FF2B5EF4-FFF2-40B4-BE49-F238E27FC236}">
                <a16:creationId xmlns:a16="http://schemas.microsoft.com/office/drawing/2014/main" id="{74F0A18C-805E-65AA-A011-C3A90A063193}"/>
              </a:ext>
            </a:extLst>
          </p:cNvPr>
          <p:cNvSpPr/>
          <p:nvPr/>
        </p:nvSpPr>
        <p:spPr>
          <a:xfrm>
            <a:off x="1422768" y="2124248"/>
            <a:ext cx="1909200" cy="1664457"/>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err="1">
                <a:solidFill>
                  <a:schemeClr val="tx1"/>
                </a:solidFill>
              </a:rPr>
              <a:t>Social</a:t>
            </a:r>
            <a:r>
              <a:rPr lang="de-DE" sz="900">
                <a:solidFill>
                  <a:schemeClr val="tx1"/>
                </a:solidFill>
              </a:rPr>
              <a:t> integrative </a:t>
            </a:r>
          </a:p>
          <a:p>
            <a:r>
              <a:rPr lang="de-DE" sz="900" err="1">
                <a:solidFill>
                  <a:schemeClr val="tx1"/>
                </a:solidFill>
              </a:rPr>
              <a:t>needs</a:t>
            </a:r>
            <a:endParaRPr lang="de-DE" sz="900">
              <a:solidFill>
                <a:schemeClr val="tx1"/>
              </a:solidFill>
            </a:endParaRPr>
          </a:p>
        </p:txBody>
      </p:sp>
      <p:sp>
        <p:nvSpPr>
          <p:cNvPr id="8" name="Ellipse 7">
            <a:extLst>
              <a:ext uri="{FF2B5EF4-FFF2-40B4-BE49-F238E27FC236}">
                <a16:creationId xmlns:a16="http://schemas.microsoft.com/office/drawing/2014/main" id="{60640334-4DF3-1F37-EB83-D3DA63211B68}"/>
              </a:ext>
            </a:extLst>
          </p:cNvPr>
          <p:cNvSpPr/>
          <p:nvPr/>
        </p:nvSpPr>
        <p:spPr>
          <a:xfrm>
            <a:off x="2445541" y="383593"/>
            <a:ext cx="785687" cy="382224"/>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2" name="Textfeld 11">
            <a:extLst>
              <a:ext uri="{FF2B5EF4-FFF2-40B4-BE49-F238E27FC236}">
                <a16:creationId xmlns:a16="http://schemas.microsoft.com/office/drawing/2014/main" id="{3F56FE09-7B0B-E6F8-3911-FDB62F8BDFA9}"/>
              </a:ext>
            </a:extLst>
          </p:cNvPr>
          <p:cNvSpPr txBox="1"/>
          <p:nvPr/>
        </p:nvSpPr>
        <p:spPr>
          <a:xfrm>
            <a:off x="2413848" y="369659"/>
            <a:ext cx="826022" cy="369332"/>
          </a:xfrm>
          <a:prstGeom prst="rect">
            <a:avLst/>
          </a:prstGeom>
          <a:noFill/>
        </p:spPr>
        <p:txBody>
          <a:bodyPr wrap="square" rtlCol="0" anchor="ctr">
            <a:spAutoFit/>
          </a:bodyPr>
          <a:lstStyle/>
          <a:p>
            <a:pPr algn="ctr"/>
            <a:r>
              <a:rPr lang="de-DE" sz="900" err="1"/>
              <a:t>Skill</a:t>
            </a:r>
            <a:r>
              <a:rPr lang="de-DE" sz="900"/>
              <a:t> Development</a:t>
            </a:r>
          </a:p>
        </p:txBody>
      </p:sp>
      <p:sp>
        <p:nvSpPr>
          <p:cNvPr id="11" name="Ellipse 10">
            <a:extLst>
              <a:ext uri="{FF2B5EF4-FFF2-40B4-BE49-F238E27FC236}">
                <a16:creationId xmlns:a16="http://schemas.microsoft.com/office/drawing/2014/main" id="{D1D3FC17-0CAF-31C2-EBF8-3FCD792BBA09}"/>
              </a:ext>
            </a:extLst>
          </p:cNvPr>
          <p:cNvSpPr/>
          <p:nvPr/>
        </p:nvSpPr>
        <p:spPr>
          <a:xfrm>
            <a:off x="2435523" y="789244"/>
            <a:ext cx="785537" cy="382224"/>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3" name="Textfeld 12">
            <a:extLst>
              <a:ext uri="{FF2B5EF4-FFF2-40B4-BE49-F238E27FC236}">
                <a16:creationId xmlns:a16="http://schemas.microsoft.com/office/drawing/2014/main" id="{E1A01D0D-4EF2-FFF9-D53C-FE96CE0FCCD7}"/>
              </a:ext>
            </a:extLst>
          </p:cNvPr>
          <p:cNvSpPr txBox="1"/>
          <p:nvPr/>
        </p:nvSpPr>
        <p:spPr>
          <a:xfrm>
            <a:off x="2361853" y="786660"/>
            <a:ext cx="905966" cy="369332"/>
          </a:xfrm>
          <a:prstGeom prst="rect">
            <a:avLst/>
          </a:prstGeom>
          <a:noFill/>
        </p:spPr>
        <p:txBody>
          <a:bodyPr wrap="square" rtlCol="0" anchor="ctr">
            <a:spAutoFit/>
          </a:bodyPr>
          <a:lstStyle/>
          <a:p>
            <a:pPr algn="ctr"/>
            <a:r>
              <a:rPr lang="de-DE" sz="900"/>
              <a:t>Information</a:t>
            </a:r>
          </a:p>
          <a:p>
            <a:pPr algn="ctr"/>
            <a:r>
              <a:rPr lang="de-DE" sz="900"/>
              <a:t>Dissemination</a:t>
            </a:r>
          </a:p>
        </p:txBody>
      </p:sp>
      <p:grpSp>
        <p:nvGrpSpPr>
          <p:cNvPr id="45" name="Gruppieren 44">
            <a:extLst>
              <a:ext uri="{FF2B5EF4-FFF2-40B4-BE49-F238E27FC236}">
                <a16:creationId xmlns:a16="http://schemas.microsoft.com/office/drawing/2014/main" id="{0EF3F863-44C0-9955-D62C-44D885211E23}"/>
              </a:ext>
            </a:extLst>
          </p:cNvPr>
          <p:cNvGrpSpPr/>
          <p:nvPr/>
        </p:nvGrpSpPr>
        <p:grpSpPr>
          <a:xfrm>
            <a:off x="2435373" y="1242561"/>
            <a:ext cx="796189" cy="382224"/>
            <a:chOff x="2063781" y="3287665"/>
            <a:chExt cx="875550" cy="432000"/>
          </a:xfrm>
        </p:grpSpPr>
        <p:sp>
          <p:nvSpPr>
            <p:cNvPr id="14" name="Ellipse 13">
              <a:extLst>
                <a:ext uri="{FF2B5EF4-FFF2-40B4-BE49-F238E27FC236}">
                  <a16:creationId xmlns:a16="http://schemas.microsoft.com/office/drawing/2014/main" id="{FDE7F765-1FCC-5B32-9AF5-092AFAF7F18E}"/>
                </a:ext>
              </a:extLst>
            </p:cNvPr>
            <p:cNvSpPr/>
            <p:nvPr/>
          </p:nvSpPr>
          <p:spPr>
            <a:xfrm>
              <a:off x="2063781" y="3287665"/>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5" name="Textfeld 14">
              <a:extLst>
                <a:ext uri="{FF2B5EF4-FFF2-40B4-BE49-F238E27FC236}">
                  <a16:creationId xmlns:a16="http://schemas.microsoft.com/office/drawing/2014/main" id="{C1E805DA-FEA7-F21E-3544-05F03C1E8049}"/>
                </a:ext>
              </a:extLst>
            </p:cNvPr>
            <p:cNvSpPr txBox="1"/>
            <p:nvPr/>
          </p:nvSpPr>
          <p:spPr>
            <a:xfrm>
              <a:off x="2075331" y="3352419"/>
              <a:ext cx="864000" cy="260893"/>
            </a:xfrm>
            <a:prstGeom prst="rect">
              <a:avLst/>
            </a:prstGeom>
            <a:noFill/>
          </p:spPr>
          <p:txBody>
            <a:bodyPr wrap="square" rtlCol="0">
              <a:spAutoFit/>
            </a:bodyPr>
            <a:lstStyle/>
            <a:p>
              <a:pPr algn="ctr"/>
              <a:r>
                <a:rPr lang="de-DE" sz="900" err="1"/>
                <a:t>Enjoyment</a:t>
              </a:r>
              <a:endParaRPr lang="de-DE" sz="900"/>
            </a:p>
          </p:txBody>
        </p:sp>
      </p:grpSp>
      <p:grpSp>
        <p:nvGrpSpPr>
          <p:cNvPr id="46" name="Gruppieren 45">
            <a:extLst>
              <a:ext uri="{FF2B5EF4-FFF2-40B4-BE49-F238E27FC236}">
                <a16:creationId xmlns:a16="http://schemas.microsoft.com/office/drawing/2014/main" id="{2B325B1E-C09F-5E09-0E4C-0FCB07CF102A}"/>
              </a:ext>
            </a:extLst>
          </p:cNvPr>
          <p:cNvGrpSpPr/>
          <p:nvPr/>
        </p:nvGrpSpPr>
        <p:grpSpPr>
          <a:xfrm>
            <a:off x="2455192" y="1677925"/>
            <a:ext cx="785687" cy="406033"/>
            <a:chOff x="2040521" y="3635087"/>
            <a:chExt cx="910218" cy="458910"/>
          </a:xfrm>
        </p:grpSpPr>
        <p:sp>
          <p:nvSpPr>
            <p:cNvPr id="31" name="Ellipse 30">
              <a:extLst>
                <a:ext uri="{FF2B5EF4-FFF2-40B4-BE49-F238E27FC236}">
                  <a16:creationId xmlns:a16="http://schemas.microsoft.com/office/drawing/2014/main" id="{A26AEF27-FE3A-0462-E41A-AFC92A3B41E6}"/>
                </a:ext>
              </a:extLst>
            </p:cNvPr>
            <p:cNvSpPr/>
            <p:nvPr/>
          </p:nvSpPr>
          <p:spPr>
            <a:xfrm>
              <a:off x="2063781" y="3661997"/>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32" name="Textfeld 31">
              <a:extLst>
                <a:ext uri="{FF2B5EF4-FFF2-40B4-BE49-F238E27FC236}">
                  <a16:creationId xmlns:a16="http://schemas.microsoft.com/office/drawing/2014/main" id="{3B058C96-B7BE-8E20-7F56-2703A8617EAA}"/>
                </a:ext>
              </a:extLst>
            </p:cNvPr>
            <p:cNvSpPr txBox="1"/>
            <p:nvPr/>
          </p:nvSpPr>
          <p:spPr>
            <a:xfrm>
              <a:off x="2040521" y="3635087"/>
              <a:ext cx="910218" cy="417429"/>
            </a:xfrm>
            <a:prstGeom prst="rect">
              <a:avLst/>
            </a:prstGeom>
            <a:noFill/>
          </p:spPr>
          <p:txBody>
            <a:bodyPr wrap="square" rtlCol="0">
              <a:spAutoFit/>
            </a:bodyPr>
            <a:lstStyle/>
            <a:p>
              <a:pPr algn="ctr"/>
              <a:r>
                <a:rPr lang="de-DE" sz="900"/>
                <a:t>Self-Expression</a:t>
              </a:r>
            </a:p>
          </p:txBody>
        </p:sp>
      </p:grpSp>
      <p:grpSp>
        <p:nvGrpSpPr>
          <p:cNvPr id="47" name="Gruppieren 46">
            <a:extLst>
              <a:ext uri="{FF2B5EF4-FFF2-40B4-BE49-F238E27FC236}">
                <a16:creationId xmlns:a16="http://schemas.microsoft.com/office/drawing/2014/main" id="{7C47FBAE-E4EE-4888-7685-78B73CBE6967}"/>
              </a:ext>
            </a:extLst>
          </p:cNvPr>
          <p:cNvGrpSpPr/>
          <p:nvPr/>
        </p:nvGrpSpPr>
        <p:grpSpPr>
          <a:xfrm>
            <a:off x="2400464" y="2163031"/>
            <a:ext cx="929557" cy="382224"/>
            <a:chOff x="1987339" y="4033322"/>
            <a:chExt cx="1048140" cy="432000"/>
          </a:xfrm>
        </p:grpSpPr>
        <p:sp>
          <p:nvSpPr>
            <p:cNvPr id="16" name="Ellipse 15">
              <a:extLst>
                <a:ext uri="{FF2B5EF4-FFF2-40B4-BE49-F238E27FC236}">
                  <a16:creationId xmlns:a16="http://schemas.microsoft.com/office/drawing/2014/main" id="{9938DF60-9850-0DD8-3703-282FA4001FA3}"/>
                </a:ext>
              </a:extLst>
            </p:cNvPr>
            <p:cNvSpPr/>
            <p:nvPr/>
          </p:nvSpPr>
          <p:spPr>
            <a:xfrm>
              <a:off x="2063781" y="4033322"/>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33" name="Textfeld 32">
              <a:extLst>
                <a:ext uri="{FF2B5EF4-FFF2-40B4-BE49-F238E27FC236}">
                  <a16:creationId xmlns:a16="http://schemas.microsoft.com/office/drawing/2014/main" id="{A5E098DE-962A-60DF-F106-7682321163C5}"/>
                </a:ext>
              </a:extLst>
            </p:cNvPr>
            <p:cNvSpPr txBox="1"/>
            <p:nvPr/>
          </p:nvSpPr>
          <p:spPr>
            <a:xfrm>
              <a:off x="1987339" y="4078611"/>
              <a:ext cx="1048140" cy="382642"/>
            </a:xfrm>
            <a:prstGeom prst="rect">
              <a:avLst/>
            </a:prstGeom>
            <a:noFill/>
          </p:spPr>
          <p:txBody>
            <a:bodyPr wrap="square" rtlCol="0">
              <a:spAutoFit/>
            </a:bodyPr>
            <a:lstStyle/>
            <a:p>
              <a:pPr algn="ctr"/>
              <a:r>
                <a:rPr lang="de-DE" sz="800" err="1"/>
                <a:t>Social</a:t>
              </a:r>
              <a:r>
                <a:rPr lang="de-DE" sz="800"/>
                <a:t> Interaction: Keep Contact</a:t>
              </a:r>
            </a:p>
          </p:txBody>
        </p:sp>
      </p:grpSp>
      <p:sp>
        <p:nvSpPr>
          <p:cNvPr id="34" name="Ellipse 33">
            <a:extLst>
              <a:ext uri="{FF2B5EF4-FFF2-40B4-BE49-F238E27FC236}">
                <a16:creationId xmlns:a16="http://schemas.microsoft.com/office/drawing/2014/main" id="{171B5CED-6656-9E3B-6708-653C28A6E8CF}"/>
              </a:ext>
            </a:extLst>
          </p:cNvPr>
          <p:cNvSpPr/>
          <p:nvPr/>
        </p:nvSpPr>
        <p:spPr>
          <a:xfrm>
            <a:off x="2455193" y="2570760"/>
            <a:ext cx="766250" cy="382224"/>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48" name="Textfeld 47">
            <a:extLst>
              <a:ext uri="{FF2B5EF4-FFF2-40B4-BE49-F238E27FC236}">
                <a16:creationId xmlns:a16="http://schemas.microsoft.com/office/drawing/2014/main" id="{873AB525-7DE5-617B-1C93-12ABD3CB035F}"/>
              </a:ext>
            </a:extLst>
          </p:cNvPr>
          <p:cNvSpPr txBox="1"/>
          <p:nvPr/>
        </p:nvSpPr>
        <p:spPr>
          <a:xfrm>
            <a:off x="2354690" y="2607550"/>
            <a:ext cx="1009133" cy="338554"/>
          </a:xfrm>
          <a:prstGeom prst="rect">
            <a:avLst/>
          </a:prstGeom>
          <a:noFill/>
        </p:spPr>
        <p:txBody>
          <a:bodyPr wrap="square" rtlCol="0">
            <a:spAutoFit/>
          </a:bodyPr>
          <a:lstStyle/>
          <a:p>
            <a:pPr algn="ctr"/>
            <a:r>
              <a:rPr lang="de-DE" sz="800" err="1"/>
              <a:t>Social</a:t>
            </a:r>
            <a:r>
              <a:rPr lang="de-DE" sz="800"/>
              <a:t> Interaction: </a:t>
            </a:r>
            <a:r>
              <a:rPr lang="de-DE" sz="800" err="1"/>
              <a:t>Make</a:t>
            </a:r>
            <a:r>
              <a:rPr lang="de-DE" sz="800"/>
              <a:t> Contact</a:t>
            </a:r>
          </a:p>
        </p:txBody>
      </p:sp>
      <p:grpSp>
        <p:nvGrpSpPr>
          <p:cNvPr id="65" name="Gruppieren 64">
            <a:extLst>
              <a:ext uri="{FF2B5EF4-FFF2-40B4-BE49-F238E27FC236}">
                <a16:creationId xmlns:a16="http://schemas.microsoft.com/office/drawing/2014/main" id="{22828D90-F7B5-801A-AA7B-96CD784B9DA9}"/>
              </a:ext>
            </a:extLst>
          </p:cNvPr>
          <p:cNvGrpSpPr/>
          <p:nvPr/>
        </p:nvGrpSpPr>
        <p:grpSpPr>
          <a:xfrm>
            <a:off x="2408817" y="3370045"/>
            <a:ext cx="884861" cy="388500"/>
            <a:chOff x="7533174" y="5431032"/>
            <a:chExt cx="997742" cy="439093"/>
          </a:xfrm>
        </p:grpSpPr>
        <p:sp>
          <p:nvSpPr>
            <p:cNvPr id="42" name="Ellipse 41">
              <a:extLst>
                <a:ext uri="{FF2B5EF4-FFF2-40B4-BE49-F238E27FC236}">
                  <a16:creationId xmlns:a16="http://schemas.microsoft.com/office/drawing/2014/main" id="{731D1D25-011B-8E15-D830-A34EFAB1BFED}"/>
                </a:ext>
              </a:extLst>
            </p:cNvPr>
            <p:cNvSpPr/>
            <p:nvPr/>
          </p:nvSpPr>
          <p:spPr>
            <a:xfrm>
              <a:off x="7600045" y="5438125"/>
              <a:ext cx="864000" cy="432000"/>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0" name="Textfeld 49">
              <a:extLst>
                <a:ext uri="{FF2B5EF4-FFF2-40B4-BE49-F238E27FC236}">
                  <a16:creationId xmlns:a16="http://schemas.microsoft.com/office/drawing/2014/main" id="{3F0A5B88-8574-FF53-F332-9663E9A78638}"/>
                </a:ext>
              </a:extLst>
            </p:cNvPr>
            <p:cNvSpPr txBox="1"/>
            <p:nvPr/>
          </p:nvSpPr>
          <p:spPr>
            <a:xfrm>
              <a:off x="7533174" y="5431032"/>
              <a:ext cx="997742" cy="417429"/>
            </a:xfrm>
            <a:prstGeom prst="rect">
              <a:avLst/>
            </a:prstGeom>
            <a:noFill/>
          </p:spPr>
          <p:txBody>
            <a:bodyPr wrap="square" rtlCol="0">
              <a:spAutoFit/>
            </a:bodyPr>
            <a:lstStyle/>
            <a:p>
              <a:pPr algn="ctr"/>
              <a:r>
                <a:rPr lang="de-DE" sz="900" err="1"/>
                <a:t>Helping</a:t>
              </a:r>
              <a:r>
                <a:rPr lang="de-DE" sz="900"/>
                <a:t> </a:t>
              </a:r>
              <a:r>
                <a:rPr lang="de-DE" sz="900" err="1"/>
                <a:t>Behavior</a:t>
              </a:r>
              <a:endParaRPr lang="de-DE" sz="900"/>
            </a:p>
          </p:txBody>
        </p:sp>
      </p:grpSp>
      <p:grpSp>
        <p:nvGrpSpPr>
          <p:cNvPr id="52" name="Gruppieren 51">
            <a:extLst>
              <a:ext uri="{FF2B5EF4-FFF2-40B4-BE49-F238E27FC236}">
                <a16:creationId xmlns:a16="http://schemas.microsoft.com/office/drawing/2014/main" id="{F7549752-121E-BB3F-CF6B-640665114F63}"/>
              </a:ext>
            </a:extLst>
          </p:cNvPr>
          <p:cNvGrpSpPr/>
          <p:nvPr/>
        </p:nvGrpSpPr>
        <p:grpSpPr>
          <a:xfrm>
            <a:off x="2398985" y="2966187"/>
            <a:ext cx="884861" cy="389273"/>
            <a:chOff x="1606942" y="5371308"/>
            <a:chExt cx="997742" cy="439966"/>
          </a:xfrm>
        </p:grpSpPr>
        <p:sp>
          <p:nvSpPr>
            <p:cNvPr id="36" name="Ellipse 35">
              <a:extLst>
                <a:ext uri="{FF2B5EF4-FFF2-40B4-BE49-F238E27FC236}">
                  <a16:creationId xmlns:a16="http://schemas.microsoft.com/office/drawing/2014/main" id="{3E69B6C5-6AFF-3D99-DADA-DA3F695AB476}"/>
                </a:ext>
              </a:extLst>
            </p:cNvPr>
            <p:cNvSpPr/>
            <p:nvPr/>
          </p:nvSpPr>
          <p:spPr>
            <a:xfrm>
              <a:off x="1676088" y="5379274"/>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1" name="Textfeld 50">
              <a:extLst>
                <a:ext uri="{FF2B5EF4-FFF2-40B4-BE49-F238E27FC236}">
                  <a16:creationId xmlns:a16="http://schemas.microsoft.com/office/drawing/2014/main" id="{27241095-A0B3-41BE-7024-5960DD02095E}"/>
                </a:ext>
              </a:extLst>
            </p:cNvPr>
            <p:cNvSpPr txBox="1"/>
            <p:nvPr/>
          </p:nvSpPr>
          <p:spPr>
            <a:xfrm>
              <a:off x="1606942" y="5371308"/>
              <a:ext cx="997742" cy="417429"/>
            </a:xfrm>
            <a:prstGeom prst="rect">
              <a:avLst/>
            </a:prstGeom>
            <a:noFill/>
          </p:spPr>
          <p:txBody>
            <a:bodyPr wrap="square" rtlCol="0">
              <a:spAutoFit/>
            </a:bodyPr>
            <a:lstStyle/>
            <a:p>
              <a:pPr algn="ctr"/>
              <a:r>
                <a:rPr lang="de-DE" sz="900"/>
                <a:t>Sense </a:t>
              </a:r>
              <a:r>
                <a:rPr lang="de-DE" sz="900" err="1"/>
                <a:t>of</a:t>
              </a:r>
              <a:r>
                <a:rPr lang="de-DE" sz="900"/>
                <a:t> Community</a:t>
              </a:r>
            </a:p>
          </p:txBody>
        </p:sp>
      </p:grpSp>
      <p:sp>
        <p:nvSpPr>
          <p:cNvPr id="70" name="Rechteck 69">
            <a:extLst>
              <a:ext uri="{FF2B5EF4-FFF2-40B4-BE49-F238E27FC236}">
                <a16:creationId xmlns:a16="http://schemas.microsoft.com/office/drawing/2014/main" id="{DD637C95-E905-3950-1352-B0A91F9152C7}"/>
              </a:ext>
            </a:extLst>
          </p:cNvPr>
          <p:cNvSpPr/>
          <p:nvPr/>
        </p:nvSpPr>
        <p:spPr>
          <a:xfrm>
            <a:off x="1422768" y="3813137"/>
            <a:ext cx="1909200" cy="855549"/>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a:solidFill>
                  <a:schemeClr val="tx1"/>
                </a:solidFill>
              </a:rPr>
              <a:t>Tension release</a:t>
            </a:r>
          </a:p>
          <a:p>
            <a:r>
              <a:rPr lang="de-DE" sz="900" err="1">
                <a:solidFill>
                  <a:schemeClr val="tx1"/>
                </a:solidFill>
              </a:rPr>
              <a:t>needs</a:t>
            </a:r>
            <a:endParaRPr lang="de-DE" sz="900">
              <a:solidFill>
                <a:schemeClr val="tx1"/>
              </a:solidFill>
            </a:endParaRPr>
          </a:p>
        </p:txBody>
      </p:sp>
      <p:sp>
        <p:nvSpPr>
          <p:cNvPr id="71" name="Rechteck 70">
            <a:extLst>
              <a:ext uri="{FF2B5EF4-FFF2-40B4-BE49-F238E27FC236}">
                <a16:creationId xmlns:a16="http://schemas.microsoft.com/office/drawing/2014/main" id="{3E64E7A1-F7BB-973E-D3A5-9BE6887F91CD}"/>
              </a:ext>
            </a:extLst>
          </p:cNvPr>
          <p:cNvSpPr/>
          <p:nvPr/>
        </p:nvSpPr>
        <p:spPr>
          <a:xfrm>
            <a:off x="1422768" y="4772227"/>
            <a:ext cx="1909200" cy="845663"/>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a:solidFill>
                  <a:schemeClr val="tx1"/>
                </a:solidFill>
              </a:rPr>
              <a:t>External </a:t>
            </a:r>
            <a:r>
              <a:rPr lang="de-DE" sz="900" err="1">
                <a:solidFill>
                  <a:schemeClr val="tx1"/>
                </a:solidFill>
              </a:rPr>
              <a:t>economic</a:t>
            </a:r>
            <a:endParaRPr lang="de-DE" sz="900">
              <a:solidFill>
                <a:schemeClr val="tx1"/>
              </a:solidFill>
            </a:endParaRPr>
          </a:p>
          <a:p>
            <a:r>
              <a:rPr lang="de-DE" sz="900" err="1">
                <a:solidFill>
                  <a:schemeClr val="tx1"/>
                </a:solidFill>
              </a:rPr>
              <a:t>incentives</a:t>
            </a:r>
            <a:endParaRPr lang="de-DE" sz="900">
              <a:solidFill>
                <a:schemeClr val="tx1"/>
              </a:solidFill>
            </a:endParaRPr>
          </a:p>
        </p:txBody>
      </p:sp>
      <p:sp>
        <p:nvSpPr>
          <p:cNvPr id="72" name="Rechteck 71">
            <a:extLst>
              <a:ext uri="{FF2B5EF4-FFF2-40B4-BE49-F238E27FC236}">
                <a16:creationId xmlns:a16="http://schemas.microsoft.com/office/drawing/2014/main" id="{F1F7EAA0-0A70-6328-A3FC-7E06EEF87EBB}"/>
              </a:ext>
            </a:extLst>
          </p:cNvPr>
          <p:cNvSpPr/>
          <p:nvPr/>
        </p:nvSpPr>
        <p:spPr>
          <a:xfrm>
            <a:off x="1422768" y="5630352"/>
            <a:ext cx="1909200" cy="429632"/>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a:solidFill>
                  <a:schemeClr val="tx1"/>
                </a:solidFill>
              </a:rPr>
              <a:t>External social</a:t>
            </a:r>
          </a:p>
          <a:p>
            <a:r>
              <a:rPr lang="de-DE" sz="900" err="1">
                <a:solidFill>
                  <a:schemeClr val="tx1"/>
                </a:solidFill>
              </a:rPr>
              <a:t>incentives</a:t>
            </a:r>
            <a:endParaRPr lang="de-DE" sz="900">
              <a:solidFill>
                <a:schemeClr val="tx1"/>
              </a:solidFill>
            </a:endParaRPr>
          </a:p>
        </p:txBody>
      </p:sp>
      <p:sp>
        <p:nvSpPr>
          <p:cNvPr id="73" name="Rechteck 72">
            <a:extLst>
              <a:ext uri="{FF2B5EF4-FFF2-40B4-BE49-F238E27FC236}">
                <a16:creationId xmlns:a16="http://schemas.microsoft.com/office/drawing/2014/main" id="{A2E078BA-78C4-5554-138F-439513FA60D1}"/>
              </a:ext>
            </a:extLst>
          </p:cNvPr>
          <p:cNvSpPr/>
          <p:nvPr/>
        </p:nvSpPr>
        <p:spPr>
          <a:xfrm>
            <a:off x="1422768" y="6082628"/>
            <a:ext cx="1909200" cy="429632"/>
          </a:xfrm>
          <a:prstGeom prst="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de-DE" sz="900">
                <a:solidFill>
                  <a:schemeClr val="tx1"/>
                </a:solidFill>
              </a:rPr>
              <a:t>Long-term </a:t>
            </a:r>
            <a:r>
              <a:rPr lang="de-DE" sz="900" err="1">
                <a:solidFill>
                  <a:schemeClr val="tx1"/>
                </a:solidFill>
              </a:rPr>
              <a:t>extrinsic</a:t>
            </a:r>
            <a:endParaRPr lang="de-DE" sz="900">
              <a:solidFill>
                <a:schemeClr val="tx1"/>
              </a:solidFill>
            </a:endParaRPr>
          </a:p>
          <a:p>
            <a:r>
              <a:rPr lang="de-DE" sz="900" err="1">
                <a:solidFill>
                  <a:schemeClr val="tx1"/>
                </a:solidFill>
              </a:rPr>
              <a:t>incentives</a:t>
            </a:r>
            <a:endParaRPr lang="de-DE" sz="900">
              <a:solidFill>
                <a:schemeClr val="tx1"/>
              </a:solidFill>
            </a:endParaRPr>
          </a:p>
        </p:txBody>
      </p:sp>
      <p:grpSp>
        <p:nvGrpSpPr>
          <p:cNvPr id="54" name="Gruppieren 53">
            <a:extLst>
              <a:ext uri="{FF2B5EF4-FFF2-40B4-BE49-F238E27FC236}">
                <a16:creationId xmlns:a16="http://schemas.microsoft.com/office/drawing/2014/main" id="{7238A05D-763E-E9C1-66A1-ED051BC4AA7E}"/>
              </a:ext>
            </a:extLst>
          </p:cNvPr>
          <p:cNvGrpSpPr/>
          <p:nvPr/>
        </p:nvGrpSpPr>
        <p:grpSpPr>
          <a:xfrm>
            <a:off x="2402606" y="4260989"/>
            <a:ext cx="884861" cy="382224"/>
            <a:chOff x="1643401" y="5840454"/>
            <a:chExt cx="997742" cy="432000"/>
          </a:xfrm>
        </p:grpSpPr>
        <p:sp>
          <p:nvSpPr>
            <p:cNvPr id="35" name="Ellipse 34">
              <a:extLst>
                <a:ext uri="{FF2B5EF4-FFF2-40B4-BE49-F238E27FC236}">
                  <a16:creationId xmlns:a16="http://schemas.microsoft.com/office/drawing/2014/main" id="{C445624B-1E74-A0DC-095D-602A0131AA73}"/>
                </a:ext>
              </a:extLst>
            </p:cNvPr>
            <p:cNvSpPr/>
            <p:nvPr/>
          </p:nvSpPr>
          <p:spPr>
            <a:xfrm>
              <a:off x="1708008" y="5840454"/>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3" name="Textfeld 52">
              <a:extLst>
                <a:ext uri="{FF2B5EF4-FFF2-40B4-BE49-F238E27FC236}">
                  <a16:creationId xmlns:a16="http://schemas.microsoft.com/office/drawing/2014/main" id="{9DDD8570-5609-B908-1937-46B2FFCA9DA2}"/>
                </a:ext>
              </a:extLst>
            </p:cNvPr>
            <p:cNvSpPr txBox="1"/>
            <p:nvPr/>
          </p:nvSpPr>
          <p:spPr>
            <a:xfrm>
              <a:off x="1643401" y="5889776"/>
              <a:ext cx="997742" cy="260893"/>
            </a:xfrm>
            <a:prstGeom prst="rect">
              <a:avLst/>
            </a:prstGeom>
            <a:noFill/>
          </p:spPr>
          <p:txBody>
            <a:bodyPr wrap="square" rtlCol="0">
              <a:spAutoFit/>
            </a:bodyPr>
            <a:lstStyle/>
            <a:p>
              <a:pPr algn="ctr"/>
              <a:r>
                <a:rPr lang="de-DE" sz="900"/>
                <a:t>Passing time</a:t>
              </a:r>
            </a:p>
          </p:txBody>
        </p:sp>
      </p:grpSp>
      <p:grpSp>
        <p:nvGrpSpPr>
          <p:cNvPr id="56" name="Gruppieren 55">
            <a:extLst>
              <a:ext uri="{FF2B5EF4-FFF2-40B4-BE49-F238E27FC236}">
                <a16:creationId xmlns:a16="http://schemas.microsoft.com/office/drawing/2014/main" id="{66C7CC38-08CC-CA8A-3524-BCF65A34F759}"/>
              </a:ext>
            </a:extLst>
          </p:cNvPr>
          <p:cNvGrpSpPr/>
          <p:nvPr/>
        </p:nvGrpSpPr>
        <p:grpSpPr>
          <a:xfrm>
            <a:off x="2404120" y="3859623"/>
            <a:ext cx="884861" cy="382224"/>
            <a:chOff x="1492816" y="5367925"/>
            <a:chExt cx="997742" cy="432000"/>
          </a:xfrm>
        </p:grpSpPr>
        <p:sp>
          <p:nvSpPr>
            <p:cNvPr id="37" name="Ellipse 36">
              <a:extLst>
                <a:ext uri="{FF2B5EF4-FFF2-40B4-BE49-F238E27FC236}">
                  <a16:creationId xmlns:a16="http://schemas.microsoft.com/office/drawing/2014/main" id="{5922851D-76A9-F043-AC5F-E97FE6511DEA}"/>
                </a:ext>
              </a:extLst>
            </p:cNvPr>
            <p:cNvSpPr/>
            <p:nvPr/>
          </p:nvSpPr>
          <p:spPr>
            <a:xfrm>
              <a:off x="1567023" y="5367925"/>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5" name="Textfeld 54">
              <a:extLst>
                <a:ext uri="{FF2B5EF4-FFF2-40B4-BE49-F238E27FC236}">
                  <a16:creationId xmlns:a16="http://schemas.microsoft.com/office/drawing/2014/main" id="{B3E1DF6E-94A6-A387-B7A4-1BC509324978}"/>
                </a:ext>
              </a:extLst>
            </p:cNvPr>
            <p:cNvSpPr txBox="1"/>
            <p:nvPr/>
          </p:nvSpPr>
          <p:spPr>
            <a:xfrm>
              <a:off x="1492816" y="5421060"/>
              <a:ext cx="997742" cy="260893"/>
            </a:xfrm>
            <a:prstGeom prst="rect">
              <a:avLst/>
            </a:prstGeom>
            <a:noFill/>
          </p:spPr>
          <p:txBody>
            <a:bodyPr wrap="square" rtlCol="0">
              <a:spAutoFit/>
            </a:bodyPr>
            <a:lstStyle/>
            <a:p>
              <a:pPr algn="ctr"/>
              <a:r>
                <a:rPr lang="de-DE" sz="900" err="1"/>
                <a:t>Escapism</a:t>
              </a:r>
              <a:endParaRPr lang="de-DE" sz="900"/>
            </a:p>
          </p:txBody>
        </p:sp>
      </p:grpSp>
      <p:grpSp>
        <p:nvGrpSpPr>
          <p:cNvPr id="60" name="Gruppieren 59">
            <a:extLst>
              <a:ext uri="{FF2B5EF4-FFF2-40B4-BE49-F238E27FC236}">
                <a16:creationId xmlns:a16="http://schemas.microsoft.com/office/drawing/2014/main" id="{0DEF9565-01DC-F40A-2559-D81216782774}"/>
              </a:ext>
            </a:extLst>
          </p:cNvPr>
          <p:cNvGrpSpPr/>
          <p:nvPr/>
        </p:nvGrpSpPr>
        <p:grpSpPr>
          <a:xfrm>
            <a:off x="2419319" y="5652996"/>
            <a:ext cx="884861" cy="382224"/>
            <a:chOff x="1539483" y="5968023"/>
            <a:chExt cx="997742" cy="432000"/>
          </a:xfrm>
        </p:grpSpPr>
        <p:sp>
          <p:nvSpPr>
            <p:cNvPr id="40" name="Ellipse 39">
              <a:extLst>
                <a:ext uri="{FF2B5EF4-FFF2-40B4-BE49-F238E27FC236}">
                  <a16:creationId xmlns:a16="http://schemas.microsoft.com/office/drawing/2014/main" id="{5BEED56C-AF95-7551-4930-7AEDD8F21EE6}"/>
                </a:ext>
              </a:extLst>
            </p:cNvPr>
            <p:cNvSpPr/>
            <p:nvPr/>
          </p:nvSpPr>
          <p:spPr>
            <a:xfrm>
              <a:off x="1602792" y="5968023"/>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9" name="Textfeld 58">
              <a:extLst>
                <a:ext uri="{FF2B5EF4-FFF2-40B4-BE49-F238E27FC236}">
                  <a16:creationId xmlns:a16="http://schemas.microsoft.com/office/drawing/2014/main" id="{02B87A13-DB9E-4A2E-1CEE-4F43ED9D19AC}"/>
                </a:ext>
              </a:extLst>
            </p:cNvPr>
            <p:cNvSpPr txBox="1"/>
            <p:nvPr/>
          </p:nvSpPr>
          <p:spPr>
            <a:xfrm>
              <a:off x="1539483" y="6025706"/>
              <a:ext cx="997742" cy="260893"/>
            </a:xfrm>
            <a:prstGeom prst="rect">
              <a:avLst/>
            </a:prstGeom>
            <a:noFill/>
          </p:spPr>
          <p:txBody>
            <a:bodyPr wrap="square" rtlCol="0">
              <a:spAutoFit/>
            </a:bodyPr>
            <a:lstStyle/>
            <a:p>
              <a:pPr algn="ctr"/>
              <a:r>
                <a:rPr lang="de-DE" sz="900"/>
                <a:t>Reputation</a:t>
              </a:r>
            </a:p>
          </p:txBody>
        </p:sp>
      </p:grpSp>
      <p:grpSp>
        <p:nvGrpSpPr>
          <p:cNvPr id="62" name="Gruppieren 61">
            <a:extLst>
              <a:ext uri="{FF2B5EF4-FFF2-40B4-BE49-F238E27FC236}">
                <a16:creationId xmlns:a16="http://schemas.microsoft.com/office/drawing/2014/main" id="{EB755879-2C00-3B0D-D53C-649C669B16BB}"/>
              </a:ext>
            </a:extLst>
          </p:cNvPr>
          <p:cNvGrpSpPr/>
          <p:nvPr/>
        </p:nvGrpSpPr>
        <p:grpSpPr>
          <a:xfrm>
            <a:off x="2419319" y="6088367"/>
            <a:ext cx="884861" cy="406988"/>
            <a:chOff x="3350916" y="5428771"/>
            <a:chExt cx="997742" cy="459988"/>
          </a:xfrm>
        </p:grpSpPr>
        <p:sp>
          <p:nvSpPr>
            <p:cNvPr id="39" name="Ellipse 38">
              <a:extLst>
                <a:ext uri="{FF2B5EF4-FFF2-40B4-BE49-F238E27FC236}">
                  <a16:creationId xmlns:a16="http://schemas.microsoft.com/office/drawing/2014/main" id="{C86FAD52-25A8-4E0C-D8BF-7DAC94A8FEB8}"/>
                </a:ext>
              </a:extLst>
            </p:cNvPr>
            <p:cNvSpPr/>
            <p:nvPr/>
          </p:nvSpPr>
          <p:spPr>
            <a:xfrm>
              <a:off x="3417787" y="5456759"/>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61" name="Textfeld 60">
              <a:extLst>
                <a:ext uri="{FF2B5EF4-FFF2-40B4-BE49-F238E27FC236}">
                  <a16:creationId xmlns:a16="http://schemas.microsoft.com/office/drawing/2014/main" id="{DD5EF85D-C3AE-BDEA-DF4C-99A74D543796}"/>
                </a:ext>
              </a:extLst>
            </p:cNvPr>
            <p:cNvSpPr txBox="1"/>
            <p:nvPr/>
          </p:nvSpPr>
          <p:spPr>
            <a:xfrm>
              <a:off x="3350916" y="5428771"/>
              <a:ext cx="997742" cy="417428"/>
            </a:xfrm>
            <a:prstGeom prst="rect">
              <a:avLst/>
            </a:prstGeom>
            <a:noFill/>
          </p:spPr>
          <p:txBody>
            <a:bodyPr wrap="square" rtlCol="0">
              <a:spAutoFit/>
            </a:bodyPr>
            <a:lstStyle/>
            <a:p>
              <a:pPr algn="ctr"/>
              <a:r>
                <a:rPr lang="de-DE" sz="900"/>
                <a:t>Professional </a:t>
              </a:r>
              <a:r>
                <a:rPr lang="de-DE" sz="900" err="1"/>
                <a:t>advancement</a:t>
              </a:r>
              <a:endParaRPr lang="de-DE" sz="900"/>
            </a:p>
          </p:txBody>
        </p:sp>
      </p:grpSp>
      <p:sp>
        <p:nvSpPr>
          <p:cNvPr id="41" name="Ellipse 40">
            <a:extLst>
              <a:ext uri="{FF2B5EF4-FFF2-40B4-BE49-F238E27FC236}">
                <a16:creationId xmlns:a16="http://schemas.microsoft.com/office/drawing/2014/main" id="{BBD018BE-CADE-88C7-2AC1-A5CD29E49A68}"/>
              </a:ext>
            </a:extLst>
          </p:cNvPr>
          <p:cNvSpPr/>
          <p:nvPr/>
        </p:nvSpPr>
        <p:spPr>
          <a:xfrm>
            <a:off x="2496877" y="5246387"/>
            <a:ext cx="766250" cy="324715"/>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63" name="Textfeld 62">
            <a:extLst>
              <a:ext uri="{FF2B5EF4-FFF2-40B4-BE49-F238E27FC236}">
                <a16:creationId xmlns:a16="http://schemas.microsoft.com/office/drawing/2014/main" id="{08CDFE4E-BC86-1961-577C-7A7C8CB9502E}"/>
              </a:ext>
            </a:extLst>
          </p:cNvPr>
          <p:cNvSpPr txBox="1"/>
          <p:nvPr/>
        </p:nvSpPr>
        <p:spPr>
          <a:xfrm>
            <a:off x="2437572" y="5298868"/>
            <a:ext cx="894396" cy="230832"/>
          </a:xfrm>
          <a:prstGeom prst="rect">
            <a:avLst/>
          </a:prstGeom>
          <a:noFill/>
        </p:spPr>
        <p:txBody>
          <a:bodyPr wrap="square" rtlCol="0">
            <a:spAutoFit/>
          </a:bodyPr>
          <a:lstStyle/>
          <a:p>
            <a:pPr algn="ctr"/>
            <a:r>
              <a:rPr lang="de-DE" sz="900"/>
              <a:t>Actual Income</a:t>
            </a:r>
          </a:p>
        </p:txBody>
      </p:sp>
      <p:grpSp>
        <p:nvGrpSpPr>
          <p:cNvPr id="3" name="Gruppieren 2">
            <a:extLst>
              <a:ext uri="{FF2B5EF4-FFF2-40B4-BE49-F238E27FC236}">
                <a16:creationId xmlns:a16="http://schemas.microsoft.com/office/drawing/2014/main" id="{39B46B28-0F8D-52C3-BAAE-24632D2174D3}"/>
              </a:ext>
            </a:extLst>
          </p:cNvPr>
          <p:cNvGrpSpPr/>
          <p:nvPr/>
        </p:nvGrpSpPr>
        <p:grpSpPr>
          <a:xfrm>
            <a:off x="9941569" y="1890013"/>
            <a:ext cx="992582" cy="558282"/>
            <a:chOff x="2040521" y="3661997"/>
            <a:chExt cx="908639" cy="432000"/>
          </a:xfrm>
        </p:grpSpPr>
        <p:sp>
          <p:nvSpPr>
            <p:cNvPr id="4" name="Ellipse 3">
              <a:extLst>
                <a:ext uri="{FF2B5EF4-FFF2-40B4-BE49-F238E27FC236}">
                  <a16:creationId xmlns:a16="http://schemas.microsoft.com/office/drawing/2014/main" id="{17E9771E-65A5-56C0-AD21-4D81D38AB06B}"/>
                </a:ext>
              </a:extLst>
            </p:cNvPr>
            <p:cNvSpPr/>
            <p:nvPr/>
          </p:nvSpPr>
          <p:spPr>
            <a:xfrm>
              <a:off x="2063781" y="3661997"/>
              <a:ext cx="864000" cy="432000"/>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5" name="Textfeld 4">
              <a:extLst>
                <a:ext uri="{FF2B5EF4-FFF2-40B4-BE49-F238E27FC236}">
                  <a16:creationId xmlns:a16="http://schemas.microsoft.com/office/drawing/2014/main" id="{54A04F90-6A8E-E470-7030-4BC8DDD2C555}"/>
                </a:ext>
              </a:extLst>
            </p:cNvPr>
            <p:cNvSpPr txBox="1"/>
            <p:nvPr/>
          </p:nvSpPr>
          <p:spPr>
            <a:xfrm>
              <a:off x="2040521" y="3691262"/>
              <a:ext cx="908639" cy="392961"/>
            </a:xfrm>
            <a:prstGeom prst="rect">
              <a:avLst/>
            </a:prstGeom>
            <a:noFill/>
          </p:spPr>
          <p:txBody>
            <a:bodyPr wrap="square" lIns="91440" tIns="45720" rIns="91440" bIns="45720" rtlCol="0" anchor="t">
              <a:spAutoFit/>
            </a:bodyPr>
            <a:lstStyle/>
            <a:p>
              <a:pPr algn="ctr"/>
              <a:r>
                <a:rPr lang="de-DE" sz="900" err="1"/>
                <a:t>Avarage</a:t>
              </a:r>
              <a:r>
                <a:rPr lang="de-DE" sz="900"/>
                <a:t> Time </a:t>
              </a:r>
              <a:r>
                <a:rPr lang="de-DE" sz="900" err="1"/>
                <a:t>Invested</a:t>
              </a:r>
              <a:r>
                <a:rPr lang="de-DE" sz="900"/>
                <a:t> Weekly</a:t>
              </a:r>
            </a:p>
            <a:p>
              <a:pPr algn="ctr"/>
              <a:r>
                <a:rPr lang="de-DE" sz="900"/>
                <a:t>R²= 0.231</a:t>
              </a:r>
              <a:endParaRPr lang="de-DE" sz="2400"/>
            </a:p>
          </p:txBody>
        </p:sp>
      </p:grpSp>
      <p:sp>
        <p:nvSpPr>
          <p:cNvPr id="7" name="Ellipse 6">
            <a:extLst>
              <a:ext uri="{FF2B5EF4-FFF2-40B4-BE49-F238E27FC236}">
                <a16:creationId xmlns:a16="http://schemas.microsoft.com/office/drawing/2014/main" id="{66AF4C9B-24F9-C788-E8FD-AE8CB6637FBA}"/>
              </a:ext>
            </a:extLst>
          </p:cNvPr>
          <p:cNvSpPr/>
          <p:nvPr/>
        </p:nvSpPr>
        <p:spPr>
          <a:xfrm>
            <a:off x="9988756" y="3259974"/>
            <a:ext cx="943819" cy="558282"/>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7" name="Textfeld 16">
            <a:extLst>
              <a:ext uri="{FF2B5EF4-FFF2-40B4-BE49-F238E27FC236}">
                <a16:creationId xmlns:a16="http://schemas.microsoft.com/office/drawing/2014/main" id="{13BE047F-9973-683D-6259-10640E947898}"/>
              </a:ext>
            </a:extLst>
          </p:cNvPr>
          <p:cNvSpPr txBox="1"/>
          <p:nvPr/>
        </p:nvSpPr>
        <p:spPr>
          <a:xfrm>
            <a:off x="9868245" y="3238251"/>
            <a:ext cx="1163908" cy="646331"/>
          </a:xfrm>
          <a:prstGeom prst="rect">
            <a:avLst/>
          </a:prstGeom>
          <a:noFill/>
        </p:spPr>
        <p:txBody>
          <a:bodyPr wrap="square" lIns="91440" tIns="45720" rIns="91440" bIns="45720" rtlCol="0" anchor="t">
            <a:spAutoFit/>
          </a:bodyPr>
          <a:lstStyle/>
          <a:p>
            <a:pPr algn="ctr"/>
            <a:r>
              <a:rPr lang="de-DE" sz="900"/>
              <a:t>Intention </a:t>
            </a:r>
            <a:r>
              <a:rPr lang="de-DE" sz="900" err="1"/>
              <a:t>to</a:t>
            </a:r>
            <a:r>
              <a:rPr lang="de-DE" sz="900"/>
              <a:t> Continue </a:t>
            </a:r>
            <a:r>
              <a:rPr lang="de-DE" sz="900" err="1"/>
              <a:t>Creating</a:t>
            </a:r>
            <a:r>
              <a:rPr lang="de-DE" sz="900"/>
              <a:t> Content</a:t>
            </a:r>
          </a:p>
          <a:p>
            <a:pPr algn="ctr"/>
            <a:r>
              <a:rPr lang="de-DE" sz="900"/>
              <a:t>R²= 0.494</a:t>
            </a:r>
            <a:endParaRPr lang="de-DE" sz="2400"/>
          </a:p>
        </p:txBody>
      </p:sp>
      <p:sp>
        <p:nvSpPr>
          <p:cNvPr id="20" name="Ellipse 19">
            <a:extLst>
              <a:ext uri="{FF2B5EF4-FFF2-40B4-BE49-F238E27FC236}">
                <a16:creationId xmlns:a16="http://schemas.microsoft.com/office/drawing/2014/main" id="{2E967DFD-DA5A-82EC-C2B4-0F9A7F047051}"/>
              </a:ext>
            </a:extLst>
          </p:cNvPr>
          <p:cNvSpPr/>
          <p:nvPr/>
        </p:nvSpPr>
        <p:spPr>
          <a:xfrm>
            <a:off x="10010534" y="4629934"/>
            <a:ext cx="943819" cy="558282"/>
          </a:xfrm>
          <a:prstGeom prst="ellipse">
            <a:avLst/>
          </a:prstGeom>
          <a:solidFill>
            <a:schemeClr val="accent6"/>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24" name="Textfeld 23">
            <a:extLst>
              <a:ext uri="{FF2B5EF4-FFF2-40B4-BE49-F238E27FC236}">
                <a16:creationId xmlns:a16="http://schemas.microsoft.com/office/drawing/2014/main" id="{6FB481CF-3C74-A024-ACAA-AAB1B32D4933}"/>
              </a:ext>
            </a:extLst>
          </p:cNvPr>
          <p:cNvSpPr txBox="1"/>
          <p:nvPr/>
        </p:nvSpPr>
        <p:spPr>
          <a:xfrm>
            <a:off x="10054393" y="4659148"/>
            <a:ext cx="856102" cy="507831"/>
          </a:xfrm>
          <a:prstGeom prst="rect">
            <a:avLst/>
          </a:prstGeom>
          <a:noFill/>
        </p:spPr>
        <p:txBody>
          <a:bodyPr wrap="square" lIns="91440" tIns="45720" rIns="91440" bIns="45720" rtlCol="0" anchor="t">
            <a:spAutoFit/>
          </a:bodyPr>
          <a:lstStyle/>
          <a:p>
            <a:pPr algn="ctr"/>
            <a:r>
              <a:rPr lang="de-DE" sz="900"/>
              <a:t>Word </a:t>
            </a:r>
            <a:r>
              <a:rPr lang="de-DE" sz="900" err="1"/>
              <a:t>of</a:t>
            </a:r>
            <a:r>
              <a:rPr lang="de-DE" sz="900"/>
              <a:t> </a:t>
            </a:r>
            <a:r>
              <a:rPr lang="de-DE" sz="900" err="1"/>
              <a:t>Mouth</a:t>
            </a:r>
            <a:endParaRPr lang="de-DE" sz="900"/>
          </a:p>
          <a:p>
            <a:pPr algn="ctr"/>
            <a:r>
              <a:rPr lang="de-DE" sz="900"/>
              <a:t>R²= 0.468</a:t>
            </a:r>
            <a:endParaRPr lang="de-DE" sz="2400"/>
          </a:p>
        </p:txBody>
      </p:sp>
      <p:cxnSp>
        <p:nvCxnSpPr>
          <p:cNvPr id="27" name="Gerader Verbinder 26">
            <a:extLst>
              <a:ext uri="{FF2B5EF4-FFF2-40B4-BE49-F238E27FC236}">
                <a16:creationId xmlns:a16="http://schemas.microsoft.com/office/drawing/2014/main" id="{323082D8-2BFA-7DB2-DD63-35F646913C28}"/>
              </a:ext>
            </a:extLst>
          </p:cNvPr>
          <p:cNvCxnSpPr>
            <a:cxnSpLocks/>
            <a:stCxn id="8" idx="6"/>
            <a:endCxn id="5" idx="1"/>
          </p:cNvCxnSpPr>
          <p:nvPr/>
        </p:nvCxnSpPr>
        <p:spPr>
          <a:xfrm>
            <a:off x="3231228" y="574705"/>
            <a:ext cx="6710341" cy="1607044"/>
          </a:xfrm>
          <a:prstGeom prst="line">
            <a:avLst/>
          </a:prstGeom>
        </p:spPr>
        <p:style>
          <a:lnRef idx="1">
            <a:schemeClr val="dk1"/>
          </a:lnRef>
          <a:fillRef idx="0">
            <a:schemeClr val="dk1"/>
          </a:fillRef>
          <a:effectRef idx="0">
            <a:schemeClr val="dk1"/>
          </a:effectRef>
          <a:fontRef idx="minor">
            <a:schemeClr val="tx1"/>
          </a:fontRef>
        </p:style>
      </p:cxnSp>
      <p:cxnSp>
        <p:nvCxnSpPr>
          <p:cNvPr id="29" name="Gerader Verbinder 28">
            <a:extLst>
              <a:ext uri="{FF2B5EF4-FFF2-40B4-BE49-F238E27FC236}">
                <a16:creationId xmlns:a16="http://schemas.microsoft.com/office/drawing/2014/main" id="{1C762D27-36D6-6F9A-C66C-47F0581F1BC2}"/>
              </a:ext>
            </a:extLst>
          </p:cNvPr>
          <p:cNvCxnSpPr>
            <a:cxnSpLocks/>
            <a:stCxn id="11" idx="6"/>
            <a:endCxn id="5" idx="1"/>
          </p:cNvCxnSpPr>
          <p:nvPr/>
        </p:nvCxnSpPr>
        <p:spPr>
          <a:xfrm>
            <a:off x="3221060" y="980356"/>
            <a:ext cx="6720509" cy="1201393"/>
          </a:xfrm>
          <a:prstGeom prst="line">
            <a:avLst/>
          </a:prstGeom>
        </p:spPr>
        <p:style>
          <a:lnRef idx="1">
            <a:schemeClr val="dk1"/>
          </a:lnRef>
          <a:fillRef idx="0">
            <a:schemeClr val="dk1"/>
          </a:fillRef>
          <a:effectRef idx="0">
            <a:schemeClr val="dk1"/>
          </a:effectRef>
          <a:fontRef idx="minor">
            <a:schemeClr val="tx1"/>
          </a:fontRef>
        </p:style>
      </p:cxnSp>
      <p:cxnSp>
        <p:nvCxnSpPr>
          <p:cNvPr id="77" name="Gerader Verbinder 76">
            <a:extLst>
              <a:ext uri="{FF2B5EF4-FFF2-40B4-BE49-F238E27FC236}">
                <a16:creationId xmlns:a16="http://schemas.microsoft.com/office/drawing/2014/main" id="{15F230B7-79AE-3E1A-7C08-9BC46FCCB209}"/>
              </a:ext>
            </a:extLst>
          </p:cNvPr>
          <p:cNvCxnSpPr>
            <a:cxnSpLocks/>
            <a:stCxn id="14" idx="6"/>
            <a:endCxn id="5" idx="1"/>
          </p:cNvCxnSpPr>
          <p:nvPr/>
        </p:nvCxnSpPr>
        <p:spPr>
          <a:xfrm>
            <a:off x="3221059" y="1433673"/>
            <a:ext cx="6720510" cy="748076"/>
          </a:xfrm>
          <a:prstGeom prst="line">
            <a:avLst/>
          </a:prstGeom>
        </p:spPr>
        <p:style>
          <a:lnRef idx="1">
            <a:schemeClr val="dk1"/>
          </a:lnRef>
          <a:fillRef idx="0">
            <a:schemeClr val="dk1"/>
          </a:fillRef>
          <a:effectRef idx="0">
            <a:schemeClr val="dk1"/>
          </a:effectRef>
          <a:fontRef idx="minor">
            <a:schemeClr val="tx1"/>
          </a:fontRef>
        </p:style>
      </p:cxnSp>
      <p:cxnSp>
        <p:nvCxnSpPr>
          <p:cNvPr id="80" name="Gerader Verbinder 79">
            <a:extLst>
              <a:ext uri="{FF2B5EF4-FFF2-40B4-BE49-F238E27FC236}">
                <a16:creationId xmlns:a16="http://schemas.microsoft.com/office/drawing/2014/main" id="{73F522A2-63D8-4A07-26B0-98D91C2FA8F0}"/>
              </a:ext>
            </a:extLst>
          </p:cNvPr>
          <p:cNvCxnSpPr>
            <a:cxnSpLocks/>
            <a:stCxn id="31" idx="6"/>
          </p:cNvCxnSpPr>
          <p:nvPr/>
        </p:nvCxnSpPr>
        <p:spPr>
          <a:xfrm>
            <a:off x="3221061" y="1892846"/>
            <a:ext cx="6709618" cy="283292"/>
          </a:xfrm>
          <a:prstGeom prst="line">
            <a:avLst/>
          </a:prstGeom>
        </p:spPr>
        <p:style>
          <a:lnRef idx="1">
            <a:schemeClr val="dk1"/>
          </a:lnRef>
          <a:fillRef idx="0">
            <a:schemeClr val="dk1"/>
          </a:fillRef>
          <a:effectRef idx="0">
            <a:schemeClr val="dk1"/>
          </a:effectRef>
          <a:fontRef idx="minor">
            <a:schemeClr val="tx1"/>
          </a:fontRef>
        </p:style>
      </p:cxnSp>
      <p:cxnSp>
        <p:nvCxnSpPr>
          <p:cNvPr id="83" name="Gerader Verbinder 82">
            <a:extLst>
              <a:ext uri="{FF2B5EF4-FFF2-40B4-BE49-F238E27FC236}">
                <a16:creationId xmlns:a16="http://schemas.microsoft.com/office/drawing/2014/main" id="{C56D660C-9E2E-30A6-9BFC-4866A4C6831A}"/>
              </a:ext>
            </a:extLst>
          </p:cNvPr>
          <p:cNvCxnSpPr>
            <a:cxnSpLocks/>
          </p:cNvCxnSpPr>
          <p:nvPr/>
        </p:nvCxnSpPr>
        <p:spPr>
          <a:xfrm flipV="1">
            <a:off x="3251502" y="2176138"/>
            <a:ext cx="6767313" cy="184368"/>
          </a:xfrm>
          <a:prstGeom prst="line">
            <a:avLst/>
          </a:prstGeom>
        </p:spPr>
        <p:style>
          <a:lnRef idx="1">
            <a:schemeClr val="dk1"/>
          </a:lnRef>
          <a:fillRef idx="0">
            <a:schemeClr val="dk1"/>
          </a:fillRef>
          <a:effectRef idx="0">
            <a:schemeClr val="dk1"/>
          </a:effectRef>
          <a:fontRef idx="minor">
            <a:schemeClr val="tx1"/>
          </a:fontRef>
        </p:style>
      </p:cxnSp>
      <p:cxnSp>
        <p:nvCxnSpPr>
          <p:cNvPr id="86" name="Gerader Verbinder 85">
            <a:extLst>
              <a:ext uri="{FF2B5EF4-FFF2-40B4-BE49-F238E27FC236}">
                <a16:creationId xmlns:a16="http://schemas.microsoft.com/office/drawing/2014/main" id="{FCB0EBB5-A32B-EFDF-3255-978EC5F5CA2B}"/>
              </a:ext>
            </a:extLst>
          </p:cNvPr>
          <p:cNvCxnSpPr>
            <a:cxnSpLocks/>
            <a:stCxn id="34" idx="6"/>
            <a:endCxn id="5" idx="1"/>
          </p:cNvCxnSpPr>
          <p:nvPr/>
        </p:nvCxnSpPr>
        <p:spPr>
          <a:xfrm flipV="1">
            <a:off x="3221443" y="2181749"/>
            <a:ext cx="6720126" cy="580123"/>
          </a:xfrm>
          <a:prstGeom prst="line">
            <a:avLst/>
          </a:prstGeom>
        </p:spPr>
        <p:style>
          <a:lnRef idx="1">
            <a:schemeClr val="dk1"/>
          </a:lnRef>
          <a:fillRef idx="0">
            <a:schemeClr val="dk1"/>
          </a:fillRef>
          <a:effectRef idx="0">
            <a:schemeClr val="dk1"/>
          </a:effectRef>
          <a:fontRef idx="minor">
            <a:schemeClr val="tx1"/>
          </a:fontRef>
        </p:style>
      </p:cxnSp>
      <p:cxnSp>
        <p:nvCxnSpPr>
          <p:cNvPr id="113" name="Gerader Verbinder 112">
            <a:extLst>
              <a:ext uri="{FF2B5EF4-FFF2-40B4-BE49-F238E27FC236}">
                <a16:creationId xmlns:a16="http://schemas.microsoft.com/office/drawing/2014/main" id="{520D0FB2-5531-E7BD-8CFA-7B6153B182E6}"/>
              </a:ext>
            </a:extLst>
          </p:cNvPr>
          <p:cNvCxnSpPr>
            <a:cxnSpLocks/>
            <a:endCxn id="5" idx="1"/>
          </p:cNvCxnSpPr>
          <p:nvPr/>
        </p:nvCxnSpPr>
        <p:spPr>
          <a:xfrm flipV="1">
            <a:off x="3226558" y="2181749"/>
            <a:ext cx="6715011" cy="982595"/>
          </a:xfrm>
          <a:prstGeom prst="line">
            <a:avLst/>
          </a:prstGeom>
        </p:spPr>
        <p:style>
          <a:lnRef idx="1">
            <a:schemeClr val="dk1"/>
          </a:lnRef>
          <a:fillRef idx="0">
            <a:schemeClr val="dk1"/>
          </a:fillRef>
          <a:effectRef idx="0">
            <a:schemeClr val="dk1"/>
          </a:effectRef>
          <a:fontRef idx="minor">
            <a:schemeClr val="tx1"/>
          </a:fontRef>
        </p:style>
      </p:cxnSp>
      <p:cxnSp>
        <p:nvCxnSpPr>
          <p:cNvPr id="116" name="Gerader Verbinder 115">
            <a:extLst>
              <a:ext uri="{FF2B5EF4-FFF2-40B4-BE49-F238E27FC236}">
                <a16:creationId xmlns:a16="http://schemas.microsoft.com/office/drawing/2014/main" id="{5376B0B6-3668-3835-38C7-146E091A3538}"/>
              </a:ext>
            </a:extLst>
          </p:cNvPr>
          <p:cNvCxnSpPr>
            <a:cxnSpLocks/>
            <a:stCxn id="42" idx="6"/>
            <a:endCxn id="5" idx="1"/>
          </p:cNvCxnSpPr>
          <p:nvPr/>
        </p:nvCxnSpPr>
        <p:spPr>
          <a:xfrm flipV="1">
            <a:off x="3234372" y="2181749"/>
            <a:ext cx="6707197" cy="1385684"/>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119" name="Gerader Verbinder 118">
            <a:extLst>
              <a:ext uri="{FF2B5EF4-FFF2-40B4-BE49-F238E27FC236}">
                <a16:creationId xmlns:a16="http://schemas.microsoft.com/office/drawing/2014/main" id="{57DF59C5-FA98-AC07-2241-0AADDFD88222}"/>
              </a:ext>
            </a:extLst>
          </p:cNvPr>
          <p:cNvCxnSpPr>
            <a:cxnSpLocks/>
            <a:stCxn id="37" idx="6"/>
            <a:endCxn id="5" idx="1"/>
          </p:cNvCxnSpPr>
          <p:nvPr/>
        </p:nvCxnSpPr>
        <p:spPr>
          <a:xfrm flipV="1">
            <a:off x="3236181" y="2181749"/>
            <a:ext cx="6705388" cy="1868986"/>
          </a:xfrm>
          <a:prstGeom prst="line">
            <a:avLst/>
          </a:prstGeom>
        </p:spPr>
        <p:style>
          <a:lnRef idx="1">
            <a:schemeClr val="dk1"/>
          </a:lnRef>
          <a:fillRef idx="0">
            <a:schemeClr val="dk1"/>
          </a:fillRef>
          <a:effectRef idx="0">
            <a:schemeClr val="dk1"/>
          </a:effectRef>
          <a:fontRef idx="minor">
            <a:schemeClr val="tx1"/>
          </a:fontRef>
        </p:style>
      </p:cxnSp>
      <p:cxnSp>
        <p:nvCxnSpPr>
          <p:cNvPr id="122" name="Gerader Verbinder 121">
            <a:extLst>
              <a:ext uri="{FF2B5EF4-FFF2-40B4-BE49-F238E27FC236}">
                <a16:creationId xmlns:a16="http://schemas.microsoft.com/office/drawing/2014/main" id="{46ADE310-C51A-BDDC-F51E-3EB6B02E7754}"/>
              </a:ext>
            </a:extLst>
          </p:cNvPr>
          <p:cNvCxnSpPr>
            <a:cxnSpLocks/>
            <a:stCxn id="35" idx="6"/>
            <a:endCxn id="5" idx="1"/>
          </p:cNvCxnSpPr>
          <p:nvPr/>
        </p:nvCxnSpPr>
        <p:spPr>
          <a:xfrm flipV="1">
            <a:off x="3226154" y="2181749"/>
            <a:ext cx="6715415" cy="2270352"/>
          </a:xfrm>
          <a:prstGeom prst="line">
            <a:avLst/>
          </a:prstGeom>
        </p:spPr>
        <p:style>
          <a:lnRef idx="1">
            <a:schemeClr val="dk1"/>
          </a:lnRef>
          <a:fillRef idx="0">
            <a:schemeClr val="dk1"/>
          </a:fillRef>
          <a:effectRef idx="0">
            <a:schemeClr val="dk1"/>
          </a:effectRef>
          <a:fontRef idx="minor">
            <a:schemeClr val="tx1"/>
          </a:fontRef>
        </p:style>
      </p:cxnSp>
      <p:cxnSp>
        <p:nvCxnSpPr>
          <p:cNvPr id="125" name="Gerader Verbinder 124">
            <a:extLst>
              <a:ext uri="{FF2B5EF4-FFF2-40B4-BE49-F238E27FC236}">
                <a16:creationId xmlns:a16="http://schemas.microsoft.com/office/drawing/2014/main" id="{F908E01C-C2CB-93DF-BF8F-3C7E8A9EDE51}"/>
              </a:ext>
            </a:extLst>
          </p:cNvPr>
          <p:cNvCxnSpPr>
            <a:cxnSpLocks/>
            <a:endCxn id="5" idx="1"/>
          </p:cNvCxnSpPr>
          <p:nvPr/>
        </p:nvCxnSpPr>
        <p:spPr>
          <a:xfrm flipV="1">
            <a:off x="3234372" y="2181749"/>
            <a:ext cx="6707197" cy="2814748"/>
          </a:xfrm>
          <a:prstGeom prst="line">
            <a:avLst/>
          </a:prstGeom>
        </p:spPr>
        <p:style>
          <a:lnRef idx="1">
            <a:schemeClr val="dk1"/>
          </a:lnRef>
          <a:fillRef idx="0">
            <a:schemeClr val="dk1"/>
          </a:fillRef>
          <a:effectRef idx="0">
            <a:schemeClr val="dk1"/>
          </a:effectRef>
          <a:fontRef idx="minor">
            <a:schemeClr val="tx1"/>
          </a:fontRef>
        </p:style>
      </p:cxnSp>
      <p:cxnSp>
        <p:nvCxnSpPr>
          <p:cNvPr id="129" name="Gerader Verbinder 128">
            <a:extLst>
              <a:ext uri="{FF2B5EF4-FFF2-40B4-BE49-F238E27FC236}">
                <a16:creationId xmlns:a16="http://schemas.microsoft.com/office/drawing/2014/main" id="{6F34564A-5806-0D4F-7B17-7E213D494A8C}"/>
              </a:ext>
            </a:extLst>
          </p:cNvPr>
          <p:cNvCxnSpPr>
            <a:cxnSpLocks/>
          </p:cNvCxnSpPr>
          <p:nvPr/>
        </p:nvCxnSpPr>
        <p:spPr>
          <a:xfrm flipV="1">
            <a:off x="3267001" y="2224881"/>
            <a:ext cx="6703323" cy="3183864"/>
          </a:xfrm>
          <a:prstGeom prst="line">
            <a:avLst/>
          </a:prstGeom>
          <a:ln/>
        </p:spPr>
        <p:style>
          <a:lnRef idx="1">
            <a:schemeClr val="dk1"/>
          </a:lnRef>
          <a:fillRef idx="0">
            <a:schemeClr val="dk1"/>
          </a:fillRef>
          <a:effectRef idx="0">
            <a:schemeClr val="dk1"/>
          </a:effectRef>
          <a:fontRef idx="minor">
            <a:schemeClr val="tx1"/>
          </a:fontRef>
        </p:style>
      </p:cxnSp>
      <p:cxnSp>
        <p:nvCxnSpPr>
          <p:cNvPr id="132" name="Gerader Verbinder 131">
            <a:extLst>
              <a:ext uri="{FF2B5EF4-FFF2-40B4-BE49-F238E27FC236}">
                <a16:creationId xmlns:a16="http://schemas.microsoft.com/office/drawing/2014/main" id="{B4549087-7A1F-3075-098B-B2098D243F0A}"/>
              </a:ext>
            </a:extLst>
          </p:cNvPr>
          <p:cNvCxnSpPr>
            <a:cxnSpLocks/>
            <a:stCxn id="40" idx="6"/>
            <a:endCxn id="5" idx="1"/>
          </p:cNvCxnSpPr>
          <p:nvPr/>
        </p:nvCxnSpPr>
        <p:spPr>
          <a:xfrm flipV="1">
            <a:off x="3241715" y="2181749"/>
            <a:ext cx="6699854" cy="3662359"/>
          </a:xfrm>
          <a:prstGeom prst="line">
            <a:avLst/>
          </a:prstGeom>
        </p:spPr>
        <p:style>
          <a:lnRef idx="1">
            <a:schemeClr val="dk1"/>
          </a:lnRef>
          <a:fillRef idx="0">
            <a:schemeClr val="dk1"/>
          </a:fillRef>
          <a:effectRef idx="0">
            <a:schemeClr val="dk1"/>
          </a:effectRef>
          <a:fontRef idx="minor">
            <a:schemeClr val="tx1"/>
          </a:fontRef>
        </p:style>
      </p:cxnSp>
      <p:cxnSp>
        <p:nvCxnSpPr>
          <p:cNvPr id="135" name="Gerader Verbinder 134">
            <a:extLst>
              <a:ext uri="{FF2B5EF4-FFF2-40B4-BE49-F238E27FC236}">
                <a16:creationId xmlns:a16="http://schemas.microsoft.com/office/drawing/2014/main" id="{36988C9A-D364-340F-BF2D-D023062DD081}"/>
              </a:ext>
            </a:extLst>
          </p:cNvPr>
          <p:cNvCxnSpPr>
            <a:cxnSpLocks/>
            <a:stCxn id="39" idx="6"/>
            <a:endCxn id="5" idx="1"/>
          </p:cNvCxnSpPr>
          <p:nvPr/>
        </p:nvCxnSpPr>
        <p:spPr>
          <a:xfrm flipV="1">
            <a:off x="3244874" y="2181749"/>
            <a:ext cx="6696695" cy="412249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38" name="Gerader Verbinder 137">
            <a:extLst>
              <a:ext uri="{FF2B5EF4-FFF2-40B4-BE49-F238E27FC236}">
                <a16:creationId xmlns:a16="http://schemas.microsoft.com/office/drawing/2014/main" id="{A30CEC67-E772-7754-7059-77C5E3AE982C}"/>
              </a:ext>
            </a:extLst>
          </p:cNvPr>
          <p:cNvCxnSpPr>
            <a:cxnSpLocks/>
            <a:stCxn id="8" idx="6"/>
            <a:endCxn id="7" idx="2"/>
          </p:cNvCxnSpPr>
          <p:nvPr/>
        </p:nvCxnSpPr>
        <p:spPr>
          <a:xfrm>
            <a:off x="3231227" y="574705"/>
            <a:ext cx="6757528" cy="2964410"/>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148" name="Gerader Verbinder 147">
            <a:extLst>
              <a:ext uri="{FF2B5EF4-FFF2-40B4-BE49-F238E27FC236}">
                <a16:creationId xmlns:a16="http://schemas.microsoft.com/office/drawing/2014/main" id="{968C3A00-01A9-16AF-5061-57442DF03AC9}"/>
              </a:ext>
            </a:extLst>
          </p:cNvPr>
          <p:cNvCxnSpPr>
            <a:cxnSpLocks/>
            <a:stCxn id="11" idx="6"/>
          </p:cNvCxnSpPr>
          <p:nvPr/>
        </p:nvCxnSpPr>
        <p:spPr>
          <a:xfrm>
            <a:off x="3221060" y="980356"/>
            <a:ext cx="6745918" cy="2558759"/>
          </a:xfrm>
          <a:prstGeom prst="line">
            <a:avLst/>
          </a:prstGeom>
        </p:spPr>
        <p:style>
          <a:lnRef idx="1">
            <a:schemeClr val="dk1"/>
          </a:lnRef>
          <a:fillRef idx="0">
            <a:schemeClr val="dk1"/>
          </a:fillRef>
          <a:effectRef idx="0">
            <a:schemeClr val="dk1"/>
          </a:effectRef>
          <a:fontRef idx="minor">
            <a:schemeClr val="tx1"/>
          </a:fontRef>
        </p:style>
      </p:cxnSp>
      <p:cxnSp>
        <p:nvCxnSpPr>
          <p:cNvPr id="154" name="Gerader Verbinder 153">
            <a:extLst>
              <a:ext uri="{FF2B5EF4-FFF2-40B4-BE49-F238E27FC236}">
                <a16:creationId xmlns:a16="http://schemas.microsoft.com/office/drawing/2014/main" id="{DC052BF7-7535-1AF7-5F15-2798AF18343F}"/>
              </a:ext>
            </a:extLst>
          </p:cNvPr>
          <p:cNvCxnSpPr>
            <a:cxnSpLocks/>
            <a:stCxn id="14" idx="6"/>
            <a:endCxn id="7" idx="2"/>
          </p:cNvCxnSpPr>
          <p:nvPr/>
        </p:nvCxnSpPr>
        <p:spPr>
          <a:xfrm>
            <a:off x="3221060" y="1433673"/>
            <a:ext cx="6767696" cy="2105443"/>
          </a:xfrm>
          <a:prstGeom prst="line">
            <a:avLst/>
          </a:prstGeom>
        </p:spPr>
        <p:style>
          <a:lnRef idx="1">
            <a:schemeClr val="dk1"/>
          </a:lnRef>
          <a:fillRef idx="0">
            <a:schemeClr val="dk1"/>
          </a:fillRef>
          <a:effectRef idx="0">
            <a:schemeClr val="dk1"/>
          </a:effectRef>
          <a:fontRef idx="minor">
            <a:schemeClr val="tx1"/>
          </a:fontRef>
        </p:style>
      </p:cxnSp>
      <p:cxnSp>
        <p:nvCxnSpPr>
          <p:cNvPr id="157" name="Gerader Verbinder 156">
            <a:extLst>
              <a:ext uri="{FF2B5EF4-FFF2-40B4-BE49-F238E27FC236}">
                <a16:creationId xmlns:a16="http://schemas.microsoft.com/office/drawing/2014/main" id="{8349CFBC-B9D9-47A9-003F-63E75CF5B9A9}"/>
              </a:ext>
            </a:extLst>
          </p:cNvPr>
          <p:cNvCxnSpPr>
            <a:cxnSpLocks/>
            <a:stCxn id="31" idx="6"/>
            <a:endCxn id="7" idx="2"/>
          </p:cNvCxnSpPr>
          <p:nvPr/>
        </p:nvCxnSpPr>
        <p:spPr>
          <a:xfrm>
            <a:off x="3221061" y="1892846"/>
            <a:ext cx="6767694" cy="1646269"/>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160" name="Gerader Verbinder 159">
            <a:extLst>
              <a:ext uri="{FF2B5EF4-FFF2-40B4-BE49-F238E27FC236}">
                <a16:creationId xmlns:a16="http://schemas.microsoft.com/office/drawing/2014/main" id="{C68D8E8C-35C4-9F6E-EE43-7F9C3283ECC9}"/>
              </a:ext>
            </a:extLst>
          </p:cNvPr>
          <p:cNvCxnSpPr>
            <a:cxnSpLocks/>
            <a:endCxn id="7" idx="2"/>
          </p:cNvCxnSpPr>
          <p:nvPr/>
        </p:nvCxnSpPr>
        <p:spPr>
          <a:xfrm>
            <a:off x="3257020" y="2360506"/>
            <a:ext cx="6731736" cy="1178609"/>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163" name="Gerader Verbinder 162">
            <a:extLst>
              <a:ext uri="{FF2B5EF4-FFF2-40B4-BE49-F238E27FC236}">
                <a16:creationId xmlns:a16="http://schemas.microsoft.com/office/drawing/2014/main" id="{4AE55753-4D03-5089-6EDC-01E8599464D1}"/>
              </a:ext>
            </a:extLst>
          </p:cNvPr>
          <p:cNvCxnSpPr>
            <a:cxnSpLocks/>
            <a:stCxn id="34" idx="6"/>
            <a:endCxn id="7" idx="2"/>
          </p:cNvCxnSpPr>
          <p:nvPr/>
        </p:nvCxnSpPr>
        <p:spPr>
          <a:xfrm>
            <a:off x="3221443" y="2761872"/>
            <a:ext cx="6767313" cy="777243"/>
          </a:xfrm>
          <a:prstGeom prst="line">
            <a:avLst/>
          </a:prstGeom>
        </p:spPr>
        <p:style>
          <a:lnRef idx="1">
            <a:schemeClr val="dk1"/>
          </a:lnRef>
          <a:fillRef idx="0">
            <a:schemeClr val="dk1"/>
          </a:fillRef>
          <a:effectRef idx="0">
            <a:schemeClr val="dk1"/>
          </a:effectRef>
          <a:fontRef idx="minor">
            <a:schemeClr val="tx1"/>
          </a:fontRef>
        </p:style>
      </p:cxnSp>
      <p:cxnSp>
        <p:nvCxnSpPr>
          <p:cNvPr id="166" name="Gerader Verbinder 165">
            <a:extLst>
              <a:ext uri="{FF2B5EF4-FFF2-40B4-BE49-F238E27FC236}">
                <a16:creationId xmlns:a16="http://schemas.microsoft.com/office/drawing/2014/main" id="{00FD4EB6-9E5B-D85B-9545-7B52AC469A3B}"/>
              </a:ext>
            </a:extLst>
          </p:cNvPr>
          <p:cNvCxnSpPr>
            <a:cxnSpLocks/>
            <a:endCxn id="7" idx="2"/>
          </p:cNvCxnSpPr>
          <p:nvPr/>
        </p:nvCxnSpPr>
        <p:spPr>
          <a:xfrm>
            <a:off x="3226558" y="3164343"/>
            <a:ext cx="6762197" cy="374772"/>
          </a:xfrm>
          <a:prstGeom prst="line">
            <a:avLst/>
          </a:prstGeom>
        </p:spPr>
        <p:style>
          <a:lnRef idx="1">
            <a:schemeClr val="dk1"/>
          </a:lnRef>
          <a:fillRef idx="0">
            <a:schemeClr val="dk1"/>
          </a:fillRef>
          <a:effectRef idx="0">
            <a:schemeClr val="dk1"/>
          </a:effectRef>
          <a:fontRef idx="minor">
            <a:schemeClr val="tx1"/>
          </a:fontRef>
        </p:style>
      </p:cxnSp>
      <p:cxnSp>
        <p:nvCxnSpPr>
          <p:cNvPr id="169" name="Gerader Verbinder 168">
            <a:extLst>
              <a:ext uri="{FF2B5EF4-FFF2-40B4-BE49-F238E27FC236}">
                <a16:creationId xmlns:a16="http://schemas.microsoft.com/office/drawing/2014/main" id="{72B5DD46-B02A-A008-4AAD-A1152E3880AE}"/>
              </a:ext>
            </a:extLst>
          </p:cNvPr>
          <p:cNvCxnSpPr>
            <a:cxnSpLocks/>
            <a:endCxn id="7" idx="2"/>
          </p:cNvCxnSpPr>
          <p:nvPr/>
        </p:nvCxnSpPr>
        <p:spPr>
          <a:xfrm>
            <a:off x="3239869" y="3539115"/>
            <a:ext cx="6748886" cy="0"/>
          </a:xfrm>
          <a:prstGeom prst="line">
            <a:avLst/>
          </a:prstGeom>
        </p:spPr>
        <p:style>
          <a:lnRef idx="1">
            <a:schemeClr val="dk1"/>
          </a:lnRef>
          <a:fillRef idx="0">
            <a:schemeClr val="dk1"/>
          </a:fillRef>
          <a:effectRef idx="0">
            <a:schemeClr val="dk1"/>
          </a:effectRef>
          <a:fontRef idx="minor">
            <a:schemeClr val="tx1"/>
          </a:fontRef>
        </p:style>
      </p:cxnSp>
      <p:cxnSp>
        <p:nvCxnSpPr>
          <p:cNvPr id="172" name="Gerader Verbinder 171">
            <a:extLst>
              <a:ext uri="{FF2B5EF4-FFF2-40B4-BE49-F238E27FC236}">
                <a16:creationId xmlns:a16="http://schemas.microsoft.com/office/drawing/2014/main" id="{F7D2277F-C07F-3CCD-F46D-7A4DF291ACFD}"/>
              </a:ext>
            </a:extLst>
          </p:cNvPr>
          <p:cNvCxnSpPr>
            <a:cxnSpLocks/>
            <a:stCxn id="37" idx="6"/>
            <a:endCxn id="7" idx="2"/>
          </p:cNvCxnSpPr>
          <p:nvPr/>
        </p:nvCxnSpPr>
        <p:spPr>
          <a:xfrm flipV="1">
            <a:off x="3236181" y="3539115"/>
            <a:ext cx="6752575" cy="511620"/>
          </a:xfrm>
          <a:prstGeom prst="line">
            <a:avLst/>
          </a:prstGeom>
        </p:spPr>
        <p:style>
          <a:lnRef idx="1">
            <a:schemeClr val="dk1"/>
          </a:lnRef>
          <a:fillRef idx="0">
            <a:schemeClr val="dk1"/>
          </a:fillRef>
          <a:effectRef idx="0">
            <a:schemeClr val="dk1"/>
          </a:effectRef>
          <a:fontRef idx="minor">
            <a:schemeClr val="tx1"/>
          </a:fontRef>
        </p:style>
      </p:cxnSp>
      <p:cxnSp>
        <p:nvCxnSpPr>
          <p:cNvPr id="175" name="Gerader Verbinder 174">
            <a:extLst>
              <a:ext uri="{FF2B5EF4-FFF2-40B4-BE49-F238E27FC236}">
                <a16:creationId xmlns:a16="http://schemas.microsoft.com/office/drawing/2014/main" id="{F3CDA6F7-CB0D-BBEC-A16C-F1164B077350}"/>
              </a:ext>
            </a:extLst>
          </p:cNvPr>
          <p:cNvCxnSpPr>
            <a:cxnSpLocks/>
            <a:stCxn id="35" idx="6"/>
            <a:endCxn id="7" idx="2"/>
          </p:cNvCxnSpPr>
          <p:nvPr/>
        </p:nvCxnSpPr>
        <p:spPr>
          <a:xfrm flipV="1">
            <a:off x="3226154" y="3539115"/>
            <a:ext cx="6762602" cy="912986"/>
          </a:xfrm>
          <a:prstGeom prst="line">
            <a:avLst/>
          </a:prstGeom>
        </p:spPr>
        <p:style>
          <a:lnRef idx="1">
            <a:schemeClr val="dk1"/>
          </a:lnRef>
          <a:fillRef idx="0">
            <a:schemeClr val="dk1"/>
          </a:fillRef>
          <a:effectRef idx="0">
            <a:schemeClr val="dk1"/>
          </a:effectRef>
          <a:fontRef idx="minor">
            <a:schemeClr val="tx1"/>
          </a:fontRef>
        </p:style>
      </p:cxnSp>
      <p:cxnSp>
        <p:nvCxnSpPr>
          <p:cNvPr id="178" name="Gerader Verbinder 177">
            <a:extLst>
              <a:ext uri="{FF2B5EF4-FFF2-40B4-BE49-F238E27FC236}">
                <a16:creationId xmlns:a16="http://schemas.microsoft.com/office/drawing/2014/main" id="{DD0434A1-C438-C97B-E1A4-E8FB0A116A21}"/>
              </a:ext>
            </a:extLst>
          </p:cNvPr>
          <p:cNvCxnSpPr>
            <a:cxnSpLocks/>
          </p:cNvCxnSpPr>
          <p:nvPr/>
        </p:nvCxnSpPr>
        <p:spPr>
          <a:xfrm flipV="1">
            <a:off x="3248749" y="3553492"/>
            <a:ext cx="6754383" cy="1457382"/>
          </a:xfrm>
          <a:prstGeom prst="line">
            <a:avLst/>
          </a:prstGeom>
        </p:spPr>
        <p:style>
          <a:lnRef idx="1">
            <a:schemeClr val="dk1"/>
          </a:lnRef>
          <a:fillRef idx="0">
            <a:schemeClr val="dk1"/>
          </a:fillRef>
          <a:effectRef idx="0">
            <a:schemeClr val="dk1"/>
          </a:effectRef>
          <a:fontRef idx="minor">
            <a:schemeClr val="tx1"/>
          </a:fontRef>
        </p:style>
      </p:cxnSp>
      <p:cxnSp>
        <p:nvCxnSpPr>
          <p:cNvPr id="182" name="Gerader Verbinder 181">
            <a:extLst>
              <a:ext uri="{FF2B5EF4-FFF2-40B4-BE49-F238E27FC236}">
                <a16:creationId xmlns:a16="http://schemas.microsoft.com/office/drawing/2014/main" id="{8578D2EE-4066-9832-68B6-180AFF3C7814}"/>
              </a:ext>
            </a:extLst>
          </p:cNvPr>
          <p:cNvCxnSpPr>
            <a:cxnSpLocks/>
            <a:stCxn id="41" idx="6"/>
          </p:cNvCxnSpPr>
          <p:nvPr/>
        </p:nvCxnSpPr>
        <p:spPr>
          <a:xfrm flipV="1">
            <a:off x="3263127" y="3539116"/>
            <a:ext cx="6682498" cy="1869629"/>
          </a:xfrm>
          <a:prstGeom prst="line">
            <a:avLst/>
          </a:prstGeom>
        </p:spPr>
        <p:style>
          <a:lnRef idx="1">
            <a:schemeClr val="dk1"/>
          </a:lnRef>
          <a:fillRef idx="0">
            <a:schemeClr val="dk1"/>
          </a:fillRef>
          <a:effectRef idx="0">
            <a:schemeClr val="dk1"/>
          </a:effectRef>
          <a:fontRef idx="minor">
            <a:schemeClr val="tx1"/>
          </a:fontRef>
        </p:style>
      </p:cxnSp>
      <p:cxnSp>
        <p:nvCxnSpPr>
          <p:cNvPr id="185" name="Gerader Verbinder 184">
            <a:extLst>
              <a:ext uri="{FF2B5EF4-FFF2-40B4-BE49-F238E27FC236}">
                <a16:creationId xmlns:a16="http://schemas.microsoft.com/office/drawing/2014/main" id="{80959177-1F7C-5E90-128E-AF929E0382B3}"/>
              </a:ext>
            </a:extLst>
          </p:cNvPr>
          <p:cNvCxnSpPr>
            <a:cxnSpLocks/>
          </p:cNvCxnSpPr>
          <p:nvPr/>
        </p:nvCxnSpPr>
        <p:spPr>
          <a:xfrm flipV="1">
            <a:off x="3256094" y="3510360"/>
            <a:ext cx="6747039" cy="2304993"/>
          </a:xfrm>
          <a:prstGeom prst="line">
            <a:avLst/>
          </a:prstGeom>
        </p:spPr>
        <p:style>
          <a:lnRef idx="1">
            <a:schemeClr val="dk1"/>
          </a:lnRef>
          <a:fillRef idx="0">
            <a:schemeClr val="dk1"/>
          </a:fillRef>
          <a:effectRef idx="0">
            <a:schemeClr val="dk1"/>
          </a:effectRef>
          <a:fontRef idx="minor">
            <a:schemeClr val="tx1"/>
          </a:fontRef>
        </p:style>
      </p:cxnSp>
      <p:cxnSp>
        <p:nvCxnSpPr>
          <p:cNvPr id="188" name="Gerader Verbinder 187">
            <a:extLst>
              <a:ext uri="{FF2B5EF4-FFF2-40B4-BE49-F238E27FC236}">
                <a16:creationId xmlns:a16="http://schemas.microsoft.com/office/drawing/2014/main" id="{3212E735-8FFE-3CF3-2D21-4723D2B263BF}"/>
              </a:ext>
            </a:extLst>
          </p:cNvPr>
          <p:cNvCxnSpPr>
            <a:cxnSpLocks/>
          </p:cNvCxnSpPr>
          <p:nvPr/>
        </p:nvCxnSpPr>
        <p:spPr>
          <a:xfrm flipV="1">
            <a:off x="3216119" y="3567870"/>
            <a:ext cx="6743881" cy="2765127"/>
          </a:xfrm>
          <a:prstGeom prst="line">
            <a:avLst/>
          </a:prstGeom>
        </p:spPr>
        <p:style>
          <a:lnRef idx="1">
            <a:schemeClr val="dk1"/>
          </a:lnRef>
          <a:fillRef idx="0">
            <a:schemeClr val="dk1"/>
          </a:fillRef>
          <a:effectRef idx="0">
            <a:schemeClr val="dk1"/>
          </a:effectRef>
          <a:fontRef idx="minor">
            <a:schemeClr val="tx1"/>
          </a:fontRef>
        </p:style>
      </p:cxnSp>
      <p:cxnSp>
        <p:nvCxnSpPr>
          <p:cNvPr id="193" name="Gerader Verbinder 192">
            <a:extLst>
              <a:ext uri="{FF2B5EF4-FFF2-40B4-BE49-F238E27FC236}">
                <a16:creationId xmlns:a16="http://schemas.microsoft.com/office/drawing/2014/main" id="{87BE8D67-BC43-7248-8DDD-86042E2E3360}"/>
              </a:ext>
            </a:extLst>
          </p:cNvPr>
          <p:cNvCxnSpPr>
            <a:cxnSpLocks/>
            <a:stCxn id="20" idx="2"/>
          </p:cNvCxnSpPr>
          <p:nvPr/>
        </p:nvCxnSpPr>
        <p:spPr>
          <a:xfrm flipH="1" flipV="1">
            <a:off x="3244875" y="574705"/>
            <a:ext cx="6765659" cy="4334370"/>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204" name="Gerader Verbinder 203">
            <a:extLst>
              <a:ext uri="{FF2B5EF4-FFF2-40B4-BE49-F238E27FC236}">
                <a16:creationId xmlns:a16="http://schemas.microsoft.com/office/drawing/2014/main" id="{2D7F7733-464D-9D20-3AF5-91C7F934B93F}"/>
              </a:ext>
            </a:extLst>
          </p:cNvPr>
          <p:cNvCxnSpPr>
            <a:cxnSpLocks/>
            <a:stCxn id="20" idx="2"/>
            <a:endCxn id="11" idx="6"/>
          </p:cNvCxnSpPr>
          <p:nvPr/>
        </p:nvCxnSpPr>
        <p:spPr>
          <a:xfrm flipH="1" flipV="1">
            <a:off x="3221060" y="980356"/>
            <a:ext cx="6789474" cy="3928719"/>
          </a:xfrm>
          <a:prstGeom prst="line">
            <a:avLst/>
          </a:prstGeom>
        </p:spPr>
        <p:style>
          <a:lnRef idx="1">
            <a:schemeClr val="dk1"/>
          </a:lnRef>
          <a:fillRef idx="0">
            <a:schemeClr val="dk1"/>
          </a:fillRef>
          <a:effectRef idx="0">
            <a:schemeClr val="dk1"/>
          </a:effectRef>
          <a:fontRef idx="minor">
            <a:schemeClr val="tx1"/>
          </a:fontRef>
        </p:style>
      </p:cxnSp>
      <p:cxnSp>
        <p:nvCxnSpPr>
          <p:cNvPr id="209" name="Gerader Verbinder 208">
            <a:extLst>
              <a:ext uri="{FF2B5EF4-FFF2-40B4-BE49-F238E27FC236}">
                <a16:creationId xmlns:a16="http://schemas.microsoft.com/office/drawing/2014/main" id="{0AD0863B-C90F-EC81-E244-D3F9F8F129B5}"/>
              </a:ext>
            </a:extLst>
          </p:cNvPr>
          <p:cNvCxnSpPr>
            <a:cxnSpLocks/>
            <a:stCxn id="20" idx="2"/>
            <a:endCxn id="14" idx="6"/>
          </p:cNvCxnSpPr>
          <p:nvPr/>
        </p:nvCxnSpPr>
        <p:spPr>
          <a:xfrm flipH="1" flipV="1">
            <a:off x="3221060" y="1433673"/>
            <a:ext cx="6789474" cy="3475403"/>
          </a:xfrm>
          <a:prstGeom prst="line">
            <a:avLst/>
          </a:prstGeom>
        </p:spPr>
        <p:style>
          <a:lnRef idx="1">
            <a:schemeClr val="dk1"/>
          </a:lnRef>
          <a:fillRef idx="0">
            <a:schemeClr val="dk1"/>
          </a:fillRef>
          <a:effectRef idx="0">
            <a:schemeClr val="dk1"/>
          </a:effectRef>
          <a:fontRef idx="minor">
            <a:schemeClr val="tx1"/>
          </a:fontRef>
        </p:style>
      </p:cxnSp>
      <p:cxnSp>
        <p:nvCxnSpPr>
          <p:cNvPr id="212" name="Gerader Verbinder 211">
            <a:extLst>
              <a:ext uri="{FF2B5EF4-FFF2-40B4-BE49-F238E27FC236}">
                <a16:creationId xmlns:a16="http://schemas.microsoft.com/office/drawing/2014/main" id="{89B34705-243E-0334-A5CC-32DF8B8D4F1F}"/>
              </a:ext>
            </a:extLst>
          </p:cNvPr>
          <p:cNvCxnSpPr>
            <a:cxnSpLocks/>
            <a:stCxn id="20" idx="2"/>
            <a:endCxn id="31" idx="6"/>
          </p:cNvCxnSpPr>
          <p:nvPr/>
        </p:nvCxnSpPr>
        <p:spPr>
          <a:xfrm flipH="1" flipV="1">
            <a:off x="3221061" y="1892846"/>
            <a:ext cx="6789473" cy="3016229"/>
          </a:xfrm>
          <a:prstGeom prst="line">
            <a:avLst/>
          </a:prstGeom>
        </p:spPr>
        <p:style>
          <a:lnRef idx="1">
            <a:schemeClr val="dk1"/>
          </a:lnRef>
          <a:fillRef idx="0">
            <a:schemeClr val="dk1"/>
          </a:fillRef>
          <a:effectRef idx="0">
            <a:schemeClr val="dk1"/>
          </a:effectRef>
          <a:fontRef idx="minor">
            <a:schemeClr val="tx1"/>
          </a:fontRef>
        </p:style>
      </p:cxnSp>
      <p:cxnSp>
        <p:nvCxnSpPr>
          <p:cNvPr id="215" name="Gerader Verbinder 214">
            <a:extLst>
              <a:ext uri="{FF2B5EF4-FFF2-40B4-BE49-F238E27FC236}">
                <a16:creationId xmlns:a16="http://schemas.microsoft.com/office/drawing/2014/main" id="{10A2C76B-1778-B870-92D6-9B4A21899448}"/>
              </a:ext>
            </a:extLst>
          </p:cNvPr>
          <p:cNvCxnSpPr>
            <a:cxnSpLocks/>
            <a:stCxn id="20" idx="2"/>
          </p:cNvCxnSpPr>
          <p:nvPr/>
        </p:nvCxnSpPr>
        <p:spPr>
          <a:xfrm flipH="1" flipV="1">
            <a:off x="3265301" y="2360506"/>
            <a:ext cx="6745233" cy="2548569"/>
          </a:xfrm>
          <a:prstGeom prst="line">
            <a:avLst/>
          </a:prstGeom>
        </p:spPr>
        <p:style>
          <a:lnRef idx="1">
            <a:schemeClr val="dk1"/>
          </a:lnRef>
          <a:fillRef idx="0">
            <a:schemeClr val="dk1"/>
          </a:fillRef>
          <a:effectRef idx="0">
            <a:schemeClr val="dk1"/>
          </a:effectRef>
          <a:fontRef idx="minor">
            <a:schemeClr val="tx1"/>
          </a:fontRef>
        </p:style>
      </p:cxnSp>
      <p:cxnSp>
        <p:nvCxnSpPr>
          <p:cNvPr id="218" name="Gerader Verbinder 217">
            <a:extLst>
              <a:ext uri="{FF2B5EF4-FFF2-40B4-BE49-F238E27FC236}">
                <a16:creationId xmlns:a16="http://schemas.microsoft.com/office/drawing/2014/main" id="{1994B96F-F02C-FEDF-F84F-626AC952EDA6}"/>
              </a:ext>
            </a:extLst>
          </p:cNvPr>
          <p:cNvCxnSpPr>
            <a:cxnSpLocks/>
            <a:stCxn id="20" idx="2"/>
            <a:endCxn id="34" idx="6"/>
          </p:cNvCxnSpPr>
          <p:nvPr/>
        </p:nvCxnSpPr>
        <p:spPr>
          <a:xfrm flipH="1" flipV="1">
            <a:off x="3221443" y="2761872"/>
            <a:ext cx="6789091" cy="2147203"/>
          </a:xfrm>
          <a:prstGeom prst="line">
            <a:avLst/>
          </a:prstGeom>
        </p:spPr>
        <p:style>
          <a:lnRef idx="1">
            <a:schemeClr val="dk1"/>
          </a:lnRef>
          <a:fillRef idx="0">
            <a:schemeClr val="dk1"/>
          </a:fillRef>
          <a:effectRef idx="0">
            <a:schemeClr val="dk1"/>
          </a:effectRef>
          <a:fontRef idx="minor">
            <a:schemeClr val="tx1"/>
          </a:fontRef>
        </p:style>
      </p:cxnSp>
      <p:cxnSp>
        <p:nvCxnSpPr>
          <p:cNvPr id="221" name="Gerader Verbinder 220">
            <a:extLst>
              <a:ext uri="{FF2B5EF4-FFF2-40B4-BE49-F238E27FC236}">
                <a16:creationId xmlns:a16="http://schemas.microsoft.com/office/drawing/2014/main" id="{9BBF9D6D-E50B-F268-0777-04CA6D80F19D}"/>
              </a:ext>
            </a:extLst>
          </p:cNvPr>
          <p:cNvCxnSpPr>
            <a:cxnSpLocks/>
            <a:stCxn id="20" idx="2"/>
          </p:cNvCxnSpPr>
          <p:nvPr/>
        </p:nvCxnSpPr>
        <p:spPr>
          <a:xfrm flipH="1" flipV="1">
            <a:off x="3226558" y="3164343"/>
            <a:ext cx="6783976" cy="1744732"/>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cxnSp>
        <p:nvCxnSpPr>
          <p:cNvPr id="224" name="Gerader Verbinder 223">
            <a:extLst>
              <a:ext uri="{FF2B5EF4-FFF2-40B4-BE49-F238E27FC236}">
                <a16:creationId xmlns:a16="http://schemas.microsoft.com/office/drawing/2014/main" id="{47F9CC99-E761-A4E5-79FB-ECBAC1595E47}"/>
              </a:ext>
            </a:extLst>
          </p:cNvPr>
          <p:cNvCxnSpPr>
            <a:cxnSpLocks/>
            <a:stCxn id="20" idx="2"/>
            <a:endCxn id="42" idx="6"/>
          </p:cNvCxnSpPr>
          <p:nvPr/>
        </p:nvCxnSpPr>
        <p:spPr>
          <a:xfrm flipH="1" flipV="1">
            <a:off x="3234372" y="3567433"/>
            <a:ext cx="6776162" cy="1341642"/>
          </a:xfrm>
          <a:prstGeom prst="line">
            <a:avLst/>
          </a:prstGeom>
        </p:spPr>
        <p:style>
          <a:lnRef idx="1">
            <a:schemeClr val="dk1"/>
          </a:lnRef>
          <a:fillRef idx="0">
            <a:schemeClr val="dk1"/>
          </a:fillRef>
          <a:effectRef idx="0">
            <a:schemeClr val="dk1"/>
          </a:effectRef>
          <a:fontRef idx="minor">
            <a:schemeClr val="tx1"/>
          </a:fontRef>
        </p:style>
      </p:cxnSp>
      <p:cxnSp>
        <p:nvCxnSpPr>
          <p:cNvPr id="227" name="Gerader Verbinder 226">
            <a:extLst>
              <a:ext uri="{FF2B5EF4-FFF2-40B4-BE49-F238E27FC236}">
                <a16:creationId xmlns:a16="http://schemas.microsoft.com/office/drawing/2014/main" id="{8FFFBB96-4E14-7C32-3B80-13A61F3B2B4C}"/>
              </a:ext>
            </a:extLst>
          </p:cNvPr>
          <p:cNvCxnSpPr>
            <a:cxnSpLocks/>
            <a:stCxn id="20" idx="2"/>
            <a:endCxn id="37" idx="6"/>
          </p:cNvCxnSpPr>
          <p:nvPr/>
        </p:nvCxnSpPr>
        <p:spPr>
          <a:xfrm flipH="1" flipV="1">
            <a:off x="3236181" y="4050735"/>
            <a:ext cx="6774353" cy="858340"/>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30" name="Gerader Verbinder 229">
            <a:extLst>
              <a:ext uri="{FF2B5EF4-FFF2-40B4-BE49-F238E27FC236}">
                <a16:creationId xmlns:a16="http://schemas.microsoft.com/office/drawing/2014/main" id="{384F55A9-CBB0-44BB-B614-E89ECE45E48B}"/>
              </a:ext>
            </a:extLst>
          </p:cNvPr>
          <p:cNvCxnSpPr>
            <a:cxnSpLocks/>
            <a:stCxn id="20" idx="2"/>
            <a:endCxn id="35" idx="6"/>
          </p:cNvCxnSpPr>
          <p:nvPr/>
        </p:nvCxnSpPr>
        <p:spPr>
          <a:xfrm flipH="1" flipV="1">
            <a:off x="3226154" y="4452101"/>
            <a:ext cx="6784380" cy="456974"/>
          </a:xfrm>
          <a:prstGeom prst="line">
            <a:avLst/>
          </a:prstGeom>
          <a:ln>
            <a:solidFill>
              <a:schemeClr val="bg1"/>
            </a:solidFill>
          </a:ln>
        </p:spPr>
        <p:style>
          <a:lnRef idx="1">
            <a:schemeClr val="dk1"/>
          </a:lnRef>
          <a:fillRef idx="0">
            <a:schemeClr val="dk1"/>
          </a:fillRef>
          <a:effectRef idx="0">
            <a:schemeClr val="dk1"/>
          </a:effectRef>
          <a:fontRef idx="minor">
            <a:schemeClr val="tx1"/>
          </a:fontRef>
        </p:style>
      </p:cxnSp>
      <p:cxnSp>
        <p:nvCxnSpPr>
          <p:cNvPr id="233" name="Gerader Verbinder 232">
            <a:extLst>
              <a:ext uri="{FF2B5EF4-FFF2-40B4-BE49-F238E27FC236}">
                <a16:creationId xmlns:a16="http://schemas.microsoft.com/office/drawing/2014/main" id="{CDA3E6B9-175A-D817-27F2-A9E4A42679A6}"/>
              </a:ext>
            </a:extLst>
          </p:cNvPr>
          <p:cNvCxnSpPr>
            <a:cxnSpLocks/>
            <a:stCxn id="20" idx="2"/>
          </p:cNvCxnSpPr>
          <p:nvPr/>
        </p:nvCxnSpPr>
        <p:spPr>
          <a:xfrm flipH="1">
            <a:off x="3234372" y="4909075"/>
            <a:ext cx="6776162" cy="87422"/>
          </a:xfrm>
          <a:prstGeom prst="line">
            <a:avLst/>
          </a:prstGeom>
        </p:spPr>
        <p:style>
          <a:lnRef idx="1">
            <a:schemeClr val="dk1"/>
          </a:lnRef>
          <a:fillRef idx="0">
            <a:schemeClr val="dk1"/>
          </a:fillRef>
          <a:effectRef idx="0">
            <a:schemeClr val="dk1"/>
          </a:effectRef>
          <a:fontRef idx="minor">
            <a:schemeClr val="tx1"/>
          </a:fontRef>
        </p:style>
      </p:cxnSp>
      <p:cxnSp>
        <p:nvCxnSpPr>
          <p:cNvPr id="236" name="Gerader Verbinder 235">
            <a:extLst>
              <a:ext uri="{FF2B5EF4-FFF2-40B4-BE49-F238E27FC236}">
                <a16:creationId xmlns:a16="http://schemas.microsoft.com/office/drawing/2014/main" id="{16E27BA9-CB56-89D3-CE60-4988EDA7330E}"/>
              </a:ext>
            </a:extLst>
          </p:cNvPr>
          <p:cNvCxnSpPr>
            <a:cxnSpLocks/>
            <a:stCxn id="20" idx="2"/>
            <a:endCxn id="41" idx="6"/>
          </p:cNvCxnSpPr>
          <p:nvPr/>
        </p:nvCxnSpPr>
        <p:spPr>
          <a:xfrm flipH="1">
            <a:off x="3263127" y="4909075"/>
            <a:ext cx="6747407" cy="499670"/>
          </a:xfrm>
          <a:prstGeom prst="line">
            <a:avLst/>
          </a:prstGeom>
        </p:spPr>
        <p:style>
          <a:lnRef idx="1">
            <a:schemeClr val="dk1"/>
          </a:lnRef>
          <a:fillRef idx="0">
            <a:schemeClr val="dk1"/>
          </a:fillRef>
          <a:effectRef idx="0">
            <a:schemeClr val="dk1"/>
          </a:effectRef>
          <a:fontRef idx="minor">
            <a:schemeClr val="tx1"/>
          </a:fontRef>
        </p:style>
      </p:cxnSp>
      <p:cxnSp>
        <p:nvCxnSpPr>
          <p:cNvPr id="239" name="Gerader Verbinder 238">
            <a:extLst>
              <a:ext uri="{FF2B5EF4-FFF2-40B4-BE49-F238E27FC236}">
                <a16:creationId xmlns:a16="http://schemas.microsoft.com/office/drawing/2014/main" id="{070E816D-51F0-C0CA-7D65-AB0031BF086E}"/>
              </a:ext>
            </a:extLst>
          </p:cNvPr>
          <p:cNvCxnSpPr>
            <a:cxnSpLocks/>
            <a:stCxn id="20" idx="2"/>
            <a:endCxn id="40" idx="6"/>
          </p:cNvCxnSpPr>
          <p:nvPr/>
        </p:nvCxnSpPr>
        <p:spPr>
          <a:xfrm flipH="1">
            <a:off x="3241717" y="4909075"/>
            <a:ext cx="6768818" cy="935033"/>
          </a:xfrm>
          <a:prstGeom prst="line">
            <a:avLst/>
          </a:prstGeom>
        </p:spPr>
        <p:style>
          <a:lnRef idx="1">
            <a:schemeClr val="dk1"/>
          </a:lnRef>
          <a:fillRef idx="0">
            <a:schemeClr val="dk1"/>
          </a:fillRef>
          <a:effectRef idx="0">
            <a:schemeClr val="dk1"/>
          </a:effectRef>
          <a:fontRef idx="minor">
            <a:schemeClr val="tx1"/>
          </a:fontRef>
        </p:style>
      </p:cxnSp>
      <p:cxnSp>
        <p:nvCxnSpPr>
          <p:cNvPr id="242" name="Gerader Verbinder 241">
            <a:extLst>
              <a:ext uri="{FF2B5EF4-FFF2-40B4-BE49-F238E27FC236}">
                <a16:creationId xmlns:a16="http://schemas.microsoft.com/office/drawing/2014/main" id="{16265FF6-5D73-22A7-2245-35440F5F8FE5}"/>
              </a:ext>
            </a:extLst>
          </p:cNvPr>
          <p:cNvCxnSpPr>
            <a:cxnSpLocks/>
            <a:stCxn id="20" idx="2"/>
            <a:endCxn id="39" idx="6"/>
          </p:cNvCxnSpPr>
          <p:nvPr/>
        </p:nvCxnSpPr>
        <p:spPr>
          <a:xfrm flipH="1">
            <a:off x="3244875" y="4909075"/>
            <a:ext cx="6765659" cy="1395167"/>
          </a:xfrm>
          <a:prstGeom prst="line">
            <a:avLst/>
          </a:prstGeom>
          <a:ln w="38100">
            <a:solidFill>
              <a:schemeClr val="bg1"/>
            </a:solidFill>
          </a:ln>
        </p:spPr>
        <p:style>
          <a:lnRef idx="1">
            <a:schemeClr val="dk1"/>
          </a:lnRef>
          <a:fillRef idx="0">
            <a:schemeClr val="dk1"/>
          </a:fillRef>
          <a:effectRef idx="0">
            <a:schemeClr val="dk1"/>
          </a:effectRef>
          <a:fontRef idx="minor">
            <a:schemeClr val="tx1"/>
          </a:fontRef>
        </p:style>
      </p:cxnSp>
      <p:sp>
        <p:nvSpPr>
          <p:cNvPr id="249" name="Rechteck 248">
            <a:extLst>
              <a:ext uri="{FF2B5EF4-FFF2-40B4-BE49-F238E27FC236}">
                <a16:creationId xmlns:a16="http://schemas.microsoft.com/office/drawing/2014/main" id="{E95CDD20-C88D-69FB-7941-43337C6B12FC}"/>
              </a:ext>
            </a:extLst>
          </p:cNvPr>
          <p:cNvSpPr/>
          <p:nvPr/>
        </p:nvSpPr>
        <p:spPr>
          <a:xfrm>
            <a:off x="4580190" y="5225504"/>
            <a:ext cx="464819"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0.186'</a:t>
            </a:r>
          </a:p>
        </p:txBody>
      </p:sp>
      <p:sp>
        <p:nvSpPr>
          <p:cNvPr id="250" name="Rechteck 249">
            <a:extLst>
              <a:ext uri="{FF2B5EF4-FFF2-40B4-BE49-F238E27FC236}">
                <a16:creationId xmlns:a16="http://schemas.microsoft.com/office/drawing/2014/main" id="{AA4DC5C5-9434-4AC6-E1BC-C6F24864DD3E}"/>
              </a:ext>
            </a:extLst>
          </p:cNvPr>
          <p:cNvSpPr/>
          <p:nvPr/>
        </p:nvSpPr>
        <p:spPr>
          <a:xfrm>
            <a:off x="4449011" y="3077496"/>
            <a:ext cx="536450"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0.233*</a:t>
            </a:r>
          </a:p>
        </p:txBody>
      </p:sp>
      <p:sp>
        <p:nvSpPr>
          <p:cNvPr id="251" name="Rechteck 250">
            <a:extLst>
              <a:ext uri="{FF2B5EF4-FFF2-40B4-BE49-F238E27FC236}">
                <a16:creationId xmlns:a16="http://schemas.microsoft.com/office/drawing/2014/main" id="{248995C5-3E8C-CFDD-8E9B-326D36321C77}"/>
              </a:ext>
            </a:extLst>
          </p:cNvPr>
          <p:cNvSpPr/>
          <p:nvPr/>
        </p:nvSpPr>
        <p:spPr>
          <a:xfrm>
            <a:off x="4499809" y="1037448"/>
            <a:ext cx="536450"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0.313*</a:t>
            </a:r>
          </a:p>
        </p:txBody>
      </p:sp>
      <p:sp>
        <p:nvSpPr>
          <p:cNvPr id="252" name="Rechteck 251">
            <a:extLst>
              <a:ext uri="{FF2B5EF4-FFF2-40B4-BE49-F238E27FC236}">
                <a16:creationId xmlns:a16="http://schemas.microsoft.com/office/drawing/2014/main" id="{F86BD25F-93AC-26B2-C3F5-EB039E61F49E}"/>
              </a:ext>
            </a:extLst>
          </p:cNvPr>
          <p:cNvSpPr/>
          <p:nvPr/>
        </p:nvSpPr>
        <p:spPr>
          <a:xfrm>
            <a:off x="4428175" y="2102230"/>
            <a:ext cx="536450"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0.221'</a:t>
            </a:r>
          </a:p>
        </p:txBody>
      </p:sp>
      <p:sp>
        <p:nvSpPr>
          <p:cNvPr id="253" name="Rechteck 252">
            <a:extLst>
              <a:ext uri="{FF2B5EF4-FFF2-40B4-BE49-F238E27FC236}">
                <a16:creationId xmlns:a16="http://schemas.microsoft.com/office/drawing/2014/main" id="{8D209DBF-B328-3583-F0C7-F1D2B84672A2}"/>
              </a:ext>
            </a:extLst>
          </p:cNvPr>
          <p:cNvSpPr/>
          <p:nvPr/>
        </p:nvSpPr>
        <p:spPr>
          <a:xfrm>
            <a:off x="4252064" y="2426284"/>
            <a:ext cx="553220"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-0.156*</a:t>
            </a:r>
          </a:p>
        </p:txBody>
      </p:sp>
      <p:sp>
        <p:nvSpPr>
          <p:cNvPr id="254" name="Rechteck 253">
            <a:extLst>
              <a:ext uri="{FF2B5EF4-FFF2-40B4-BE49-F238E27FC236}">
                <a16:creationId xmlns:a16="http://schemas.microsoft.com/office/drawing/2014/main" id="{C243BF3E-E7DA-997C-2077-880DBD9D19E2}"/>
              </a:ext>
            </a:extLst>
          </p:cNvPr>
          <p:cNvSpPr/>
          <p:nvPr/>
        </p:nvSpPr>
        <p:spPr>
          <a:xfrm>
            <a:off x="4620385" y="1502956"/>
            <a:ext cx="536450"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0.291*</a:t>
            </a:r>
          </a:p>
        </p:txBody>
      </p:sp>
      <p:sp>
        <p:nvSpPr>
          <p:cNvPr id="255" name="Rechteck 254">
            <a:extLst>
              <a:ext uri="{FF2B5EF4-FFF2-40B4-BE49-F238E27FC236}">
                <a16:creationId xmlns:a16="http://schemas.microsoft.com/office/drawing/2014/main" id="{DF78655F-4724-9600-DE1D-513D59414F04}"/>
              </a:ext>
            </a:extLst>
          </p:cNvPr>
          <p:cNvSpPr/>
          <p:nvPr/>
        </p:nvSpPr>
        <p:spPr>
          <a:xfrm>
            <a:off x="4694186" y="3447582"/>
            <a:ext cx="536450"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800">
                <a:solidFill>
                  <a:schemeClr val="tx1"/>
                </a:solidFill>
              </a:rPr>
              <a:t>0.264**</a:t>
            </a:r>
          </a:p>
        </p:txBody>
      </p:sp>
      <p:sp>
        <p:nvSpPr>
          <p:cNvPr id="256" name="Rechteck 255">
            <a:extLst>
              <a:ext uri="{FF2B5EF4-FFF2-40B4-BE49-F238E27FC236}">
                <a16:creationId xmlns:a16="http://schemas.microsoft.com/office/drawing/2014/main" id="{252A4C57-6973-C810-57ED-63990AFC8993}"/>
              </a:ext>
            </a:extLst>
          </p:cNvPr>
          <p:cNvSpPr/>
          <p:nvPr/>
        </p:nvSpPr>
        <p:spPr>
          <a:xfrm>
            <a:off x="3666387" y="4475993"/>
            <a:ext cx="536450"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0.181'</a:t>
            </a:r>
          </a:p>
        </p:txBody>
      </p:sp>
      <p:sp>
        <p:nvSpPr>
          <p:cNvPr id="257" name="Rechteck 256">
            <a:extLst>
              <a:ext uri="{FF2B5EF4-FFF2-40B4-BE49-F238E27FC236}">
                <a16:creationId xmlns:a16="http://schemas.microsoft.com/office/drawing/2014/main" id="{ECEB6666-3F98-7987-ED6F-37E64303D780}"/>
              </a:ext>
            </a:extLst>
          </p:cNvPr>
          <p:cNvSpPr/>
          <p:nvPr/>
        </p:nvSpPr>
        <p:spPr>
          <a:xfrm>
            <a:off x="4252064" y="4147108"/>
            <a:ext cx="536450"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-0.166'</a:t>
            </a:r>
          </a:p>
        </p:txBody>
      </p:sp>
      <p:sp>
        <p:nvSpPr>
          <p:cNvPr id="258" name="Rechteck 257">
            <a:extLst>
              <a:ext uri="{FF2B5EF4-FFF2-40B4-BE49-F238E27FC236}">
                <a16:creationId xmlns:a16="http://schemas.microsoft.com/office/drawing/2014/main" id="{10A8A09B-6A04-4500-3ABD-F5EE3A0FE646}"/>
              </a:ext>
            </a:extLst>
          </p:cNvPr>
          <p:cNvSpPr/>
          <p:nvPr/>
        </p:nvSpPr>
        <p:spPr>
          <a:xfrm>
            <a:off x="4346461" y="5916829"/>
            <a:ext cx="536450" cy="258276"/>
          </a:xfrm>
          <a:prstGeom prst="rect">
            <a:avLst/>
          </a:prstGeom>
          <a:solidFill>
            <a:schemeClr val="bg1"/>
          </a:solidFill>
          <a:ln>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lIns="91440" tIns="45720" rIns="91440" bIns="45720" rtlCol="0" anchor="ctr"/>
          <a:lstStyle/>
          <a:p>
            <a:pPr algn="ctr"/>
            <a:r>
              <a:rPr lang="de-DE" sz="800">
                <a:solidFill>
                  <a:schemeClr val="tx1"/>
                </a:solidFill>
              </a:rPr>
              <a:t>0.227*</a:t>
            </a:r>
          </a:p>
        </p:txBody>
      </p:sp>
      <p:sp>
        <p:nvSpPr>
          <p:cNvPr id="9" name="Ellipse 37">
            <a:extLst>
              <a:ext uri="{FF2B5EF4-FFF2-40B4-BE49-F238E27FC236}">
                <a16:creationId xmlns:a16="http://schemas.microsoft.com/office/drawing/2014/main" id="{140F8C7E-CC57-0C8F-D2B9-60B9872E9905}"/>
              </a:ext>
            </a:extLst>
          </p:cNvPr>
          <p:cNvSpPr/>
          <p:nvPr/>
        </p:nvSpPr>
        <p:spPr>
          <a:xfrm>
            <a:off x="2476982" y="4812608"/>
            <a:ext cx="766250" cy="382224"/>
          </a:xfrm>
          <a:prstGeom prst="ellipse">
            <a:avLst/>
          </a:prstGeom>
          <a:solidFill>
            <a:schemeClr val="bg2"/>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0" name="Textfeld 9">
            <a:extLst>
              <a:ext uri="{FF2B5EF4-FFF2-40B4-BE49-F238E27FC236}">
                <a16:creationId xmlns:a16="http://schemas.microsoft.com/office/drawing/2014/main" id="{8F8B04CA-D568-F9BB-E0B1-86A4C7130342}"/>
              </a:ext>
            </a:extLst>
          </p:cNvPr>
          <p:cNvSpPr txBox="1"/>
          <p:nvPr/>
        </p:nvSpPr>
        <p:spPr>
          <a:xfrm>
            <a:off x="2398012" y="4879159"/>
            <a:ext cx="884861" cy="230832"/>
          </a:xfrm>
          <a:prstGeom prst="rect">
            <a:avLst/>
          </a:prstGeom>
          <a:noFill/>
        </p:spPr>
        <p:txBody>
          <a:bodyPr wrap="square" rtlCol="0">
            <a:spAutoFit/>
          </a:bodyPr>
          <a:lstStyle/>
          <a:p>
            <a:pPr algn="ctr"/>
            <a:r>
              <a:rPr lang="de-DE" sz="900"/>
              <a:t>Income</a:t>
            </a:r>
          </a:p>
        </p:txBody>
      </p:sp>
      <p:sp>
        <p:nvSpPr>
          <p:cNvPr id="28" name="Textfeld 27">
            <a:extLst>
              <a:ext uri="{FF2B5EF4-FFF2-40B4-BE49-F238E27FC236}">
                <a16:creationId xmlns:a16="http://schemas.microsoft.com/office/drawing/2014/main" id="{811081C9-FC6D-C33F-C2C9-70BBA7699CD1}"/>
              </a:ext>
            </a:extLst>
          </p:cNvPr>
          <p:cNvSpPr txBox="1"/>
          <p:nvPr/>
        </p:nvSpPr>
        <p:spPr>
          <a:xfrm>
            <a:off x="8366614" y="5798570"/>
            <a:ext cx="3743325" cy="938719"/>
          </a:xfrm>
          <a:prstGeom prst="rect">
            <a:avLst/>
          </a:prstGeom>
          <a:noFill/>
        </p:spPr>
        <p:txBody>
          <a:bodyPr wrap="square" rtlCol="0">
            <a:spAutoFit/>
          </a:bodyPr>
          <a:lstStyle/>
          <a:p>
            <a:pPr algn="r"/>
            <a:r>
              <a:rPr lang="de-DE" sz="1100"/>
              <a:t>90 % </a:t>
            </a:r>
            <a:r>
              <a:rPr lang="de-DE" sz="1100" err="1"/>
              <a:t>Significance</a:t>
            </a:r>
            <a:r>
              <a:rPr lang="de-DE" sz="1100"/>
              <a:t> Level</a:t>
            </a:r>
          </a:p>
          <a:p>
            <a:pPr algn="r"/>
            <a:r>
              <a:rPr lang="de-DE" sz="1100"/>
              <a:t>‘ = p &lt; 0.100</a:t>
            </a:r>
          </a:p>
          <a:p>
            <a:pPr algn="r"/>
            <a:r>
              <a:rPr lang="de-DE" sz="1100"/>
              <a:t>* = p &lt; 0.050</a:t>
            </a:r>
          </a:p>
          <a:p>
            <a:pPr algn="r"/>
            <a:r>
              <a:rPr lang="de-DE" sz="1100"/>
              <a:t>** = p &lt; 0.010</a:t>
            </a:r>
          </a:p>
          <a:p>
            <a:pPr algn="r"/>
            <a:r>
              <a:rPr lang="de-DE" sz="1100"/>
              <a:t>*** = p &lt; 0.001</a:t>
            </a:r>
          </a:p>
        </p:txBody>
      </p:sp>
    </p:spTree>
    <p:extLst>
      <p:ext uri="{BB962C8B-B14F-4D97-AF65-F5344CB8AC3E}">
        <p14:creationId xmlns:p14="http://schemas.microsoft.com/office/powerpoint/2010/main" val="7251086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ADDF8E0-893F-AA30-4733-DEEB699FB34F}"/>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D12CA15B-0475-F281-A6A7-EE562C1230DB}"/>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3FFFF442-2C03-4DB6-B490-64FB977A166E}"/>
              </a:ext>
            </a:extLst>
          </p:cNvPr>
          <p:cNvSpPr/>
          <p:nvPr/>
        </p:nvSpPr>
        <p:spPr>
          <a:xfrm>
            <a:off x="3118273"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C59FC3A-2F51-D633-3807-62BE9B183F7D}"/>
              </a:ext>
            </a:extLst>
          </p:cNvPr>
          <p:cNvSpPr txBox="1"/>
          <p:nvPr/>
        </p:nvSpPr>
        <p:spPr>
          <a:xfrm>
            <a:off x="3118273" y="1053584"/>
            <a:ext cx="5955477"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nalysis in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2" name="Richtungspfeil 1">
            <a:extLst>
              <a:ext uri="{FF2B5EF4-FFF2-40B4-BE49-F238E27FC236}">
                <a16:creationId xmlns:a16="http://schemas.microsoft.com/office/drawing/2014/main" id="{15CAC407-1D7A-64E9-5FF4-855249E78A9A}"/>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8C2739F6-2039-F077-8C9E-1CD580733AC8}"/>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A03E4A87-6631-BF71-3188-B0FD6E839251}"/>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Textfeld 2">
            <a:extLst>
              <a:ext uri="{FF2B5EF4-FFF2-40B4-BE49-F238E27FC236}">
                <a16:creationId xmlns:a16="http://schemas.microsoft.com/office/drawing/2014/main" id="{1223B114-F650-8FAA-6E87-019FE6CF231E}"/>
              </a:ext>
            </a:extLst>
          </p:cNvPr>
          <p:cNvSpPr txBox="1"/>
          <p:nvPr/>
        </p:nvSpPr>
        <p:spPr>
          <a:xfrm>
            <a:off x="1272980" y="2003842"/>
            <a:ext cx="3820019" cy="2975815"/>
          </a:xfrm>
          <a:prstGeom prst="rect">
            <a:avLst/>
          </a:prstGeom>
          <a:noFill/>
        </p:spPr>
        <p:txBody>
          <a:bodyPr wrap="square">
            <a:spAutoFit/>
          </a:bodyPr>
          <a:lstStyle/>
          <a:p>
            <a:pPr marL="0" indent="0">
              <a:lnSpc>
                <a:spcPct val="150000"/>
              </a:lnSpc>
              <a:spcAft>
                <a:spcPts val="1200"/>
              </a:spcAft>
              <a:buNone/>
            </a:pPr>
            <a:r>
              <a:rPr lang="de-DE" sz="1100" err="1">
                <a:effectLst>
                  <a:outerShdw blurRad="38100" dist="38100" dir="2700000" algn="tl">
                    <a:srgbClr val="000000">
                      <a:alpha val="43137"/>
                    </a:srgbClr>
                  </a:outerShdw>
                </a:effectLst>
                <a:latin typeface="Press Start 2P" panose="00000500000000000000" pitchFamily="2" charset="0"/>
              </a:rPr>
              <a:t>Validity</a:t>
            </a:r>
            <a:r>
              <a:rPr lang="de-DE" sz="1100">
                <a:effectLst>
                  <a:outerShdw blurRad="38100" dist="38100" dir="2700000" algn="tl">
                    <a:srgbClr val="000000">
                      <a:alpha val="43137"/>
                    </a:srgbClr>
                  </a:outerShdw>
                </a:effectLst>
                <a:latin typeface="Press Start 2P" panose="00000500000000000000" pitchFamily="2" charset="0"/>
              </a:rPr>
              <a:t> and 	</a:t>
            </a:r>
            <a:r>
              <a:rPr lang="de-DE" sz="1100" err="1">
                <a:effectLst>
                  <a:outerShdw blurRad="38100" dist="38100" dir="2700000" algn="tl">
                    <a:srgbClr val="000000">
                      <a:alpha val="43137"/>
                    </a:srgbClr>
                  </a:outerShdw>
                </a:effectLst>
                <a:latin typeface="Press Start 2P" panose="00000500000000000000" pitchFamily="2" charset="0"/>
              </a:rPr>
              <a:t>Reliability</a:t>
            </a:r>
            <a:r>
              <a:rPr lang="de-DE" sz="1100">
                <a:effectLst>
                  <a:outerShdw blurRad="38100" dist="38100" dir="2700000" algn="tl">
                    <a:srgbClr val="000000">
                      <a:alpha val="43137"/>
                    </a:srgbClr>
                  </a:outerShdw>
                </a:effectLst>
                <a:latin typeface="Press Start 2P" panose="00000500000000000000" pitchFamily="2" charset="0"/>
              </a:rPr>
              <a:t> </a:t>
            </a:r>
            <a:r>
              <a:rPr lang="de-DE" sz="1100" err="1">
                <a:effectLst>
                  <a:outerShdw blurRad="38100" dist="38100" dir="2700000" algn="tl">
                    <a:srgbClr val="000000">
                      <a:alpha val="43137"/>
                    </a:srgbClr>
                  </a:outerShdw>
                </a:effectLst>
                <a:latin typeface="Press Start 2P" panose="00000500000000000000" pitchFamily="2" charset="0"/>
              </a:rPr>
              <a:t>Specific</a:t>
            </a:r>
            <a:r>
              <a:rPr lang="de-DE" sz="1100">
                <a:effectLst>
                  <a:outerShdw blurRad="38100" dist="38100" dir="2700000" algn="tl">
                    <a:srgbClr val="000000">
                      <a:alpha val="43137"/>
                    </a:srgbClr>
                  </a:outerShdw>
                </a:effectLst>
                <a:latin typeface="Press Start 2P" panose="00000500000000000000" pitchFamily="2" charset="0"/>
              </a:rPr>
              <a:t> </a:t>
            </a:r>
            <a:r>
              <a:rPr lang="de-DE" sz="1100" err="1">
                <a:effectLst>
                  <a:outerShdw blurRad="38100" dist="38100" dir="2700000" algn="tl">
                    <a:srgbClr val="000000">
                      <a:alpha val="43137"/>
                    </a:srgbClr>
                  </a:outerShdw>
                </a:effectLst>
                <a:latin typeface="Press Start 2P" panose="00000500000000000000" pitchFamily="2" charset="0"/>
              </a:rPr>
              <a:t>Motivations</a:t>
            </a:r>
            <a:r>
              <a:rPr lang="de-DE" sz="1100">
                <a:effectLst>
                  <a:outerShdw blurRad="38100" dist="38100" dir="2700000" algn="tl">
                    <a:srgbClr val="000000">
                      <a:alpha val="43137"/>
                    </a:srgbClr>
                  </a:outerShdw>
                </a:effectLst>
                <a:latin typeface="Press Start 2P" panose="00000500000000000000" pitchFamily="2" charset="0"/>
              </a:rPr>
              <a:t>:</a:t>
            </a:r>
          </a:p>
          <a:p>
            <a:pPr marL="742950" lvl="1" indent="-285750">
              <a:lnSpc>
                <a:spcPct val="150000"/>
              </a:lnSpc>
              <a:buFontTx/>
              <a:buChar char="-"/>
            </a:pP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Cronbach‘s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Alpha</a:t>
            </a:r>
          </a:p>
          <a:p>
            <a:pPr marL="742950" lvl="1" indent="-285750">
              <a:lnSpc>
                <a:spcPct val="150000"/>
              </a:lnSpc>
              <a:buFontTx/>
              <a:buChar char="-"/>
            </a:pP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Composite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reliability</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742950" lvl="1" indent="-285750">
              <a:lnSpc>
                <a:spcPct val="150000"/>
              </a:lnSpc>
              <a:buFontTx/>
              <a:buChar char="-"/>
            </a:pP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Average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variance</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extracted</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(AVE)</a:t>
            </a:r>
          </a:p>
          <a:p>
            <a:pPr marL="742950" lvl="1" indent="-285750">
              <a:lnSpc>
                <a:spcPct val="150000"/>
              </a:lnSpc>
              <a:buFontTx/>
              <a:buChar char="-"/>
            </a:pP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Fornell-Larcker</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criterion</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t>
            </a:r>
          </a:p>
          <a:p>
            <a:pPr lvl="2">
              <a:lnSpc>
                <a:spcPct val="150000"/>
              </a:lnSpc>
            </a:pPr>
            <a:r>
              <a:rPr lang="de-DE" sz="1100" err="1">
                <a:solidFill>
                  <a:srgbClr val="92D050"/>
                </a:solidFill>
                <a:effectLst>
                  <a:outerShdw blurRad="38100" dist="38100" dir="2700000" algn="tl">
                    <a:srgbClr val="000000">
                      <a:alpha val="43137"/>
                    </a:srgbClr>
                  </a:outerShdw>
                </a:effectLst>
                <a:latin typeface="Press Start 2P" panose="00000500000000000000" pitchFamily="2" charset="0"/>
              </a:rPr>
              <a:t>discriminant</a:t>
            </a:r>
            <a:r>
              <a:rPr lang="de-DE" sz="1100">
                <a:solidFill>
                  <a:srgbClr val="92D050"/>
                </a:solidFill>
                <a:effectLst>
                  <a:outerShdw blurRad="38100" dist="38100" dir="2700000" algn="tl">
                    <a:srgbClr val="000000">
                      <a:alpha val="43137"/>
                    </a:srgbClr>
                  </a:outerShdw>
                </a:effectLst>
                <a:latin typeface="Press Start 2P" panose="00000500000000000000" pitchFamily="2" charset="0"/>
              </a:rPr>
              <a:t> </a:t>
            </a:r>
            <a:r>
              <a:rPr lang="de-DE" sz="1100" err="1">
                <a:solidFill>
                  <a:srgbClr val="92D050"/>
                </a:solidFill>
                <a:effectLst>
                  <a:outerShdw blurRad="38100" dist="38100" dir="2700000" algn="tl">
                    <a:srgbClr val="000000">
                      <a:alpha val="43137"/>
                    </a:srgbClr>
                  </a:outerShdw>
                </a:effectLst>
                <a:latin typeface="Press Start 2P" panose="00000500000000000000" pitchFamily="2" charset="0"/>
              </a:rPr>
              <a:t>validity</a:t>
            </a:r>
            <a:endParaRPr lang="de-DE" sz="1100">
              <a:solidFill>
                <a:srgbClr val="92D050"/>
              </a:solidFill>
              <a:effectLst>
                <a:outerShdw blurRad="38100" dist="38100" dir="2700000" algn="tl">
                  <a:srgbClr val="000000">
                    <a:alpha val="43137"/>
                  </a:srgbClr>
                </a:outerShdw>
              </a:effectLst>
              <a:latin typeface="Press Start 2P" panose="00000500000000000000" pitchFamily="2" charset="0"/>
            </a:endParaRPr>
          </a:p>
        </p:txBody>
      </p:sp>
      <p:sp>
        <p:nvSpPr>
          <p:cNvPr id="2" name="Eingebuchteter Richtungspfeil 8">
            <a:extLst>
              <a:ext uri="{FF2B5EF4-FFF2-40B4-BE49-F238E27FC236}">
                <a16:creationId xmlns:a16="http://schemas.microsoft.com/office/drawing/2014/main" id="{D86B3FF6-FB21-B863-4451-AAE161040A53}"/>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2" name="Picture 2">
            <a:extLst>
              <a:ext uri="{FF2B5EF4-FFF2-40B4-BE49-F238E27FC236}">
                <a16:creationId xmlns:a16="http://schemas.microsoft.com/office/drawing/2014/main" id="{2596825C-E0B4-3264-ECD2-C70F6F6953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17487" y="4248411"/>
            <a:ext cx="2601533" cy="195115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a:extLst>
              <a:ext uri="{FF2B5EF4-FFF2-40B4-BE49-F238E27FC236}">
                <a16:creationId xmlns:a16="http://schemas.microsoft.com/office/drawing/2014/main" id="{B517C18C-1EE7-FAF7-AF8F-8B205A3894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7487" y="2139535"/>
            <a:ext cx="2601533" cy="19511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6">
            <a:extLst>
              <a:ext uri="{FF2B5EF4-FFF2-40B4-BE49-F238E27FC236}">
                <a16:creationId xmlns:a16="http://schemas.microsoft.com/office/drawing/2014/main" id="{15CF4DCB-F0FA-020C-1815-A681257501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3014" y="4222586"/>
            <a:ext cx="2601534" cy="195115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8">
            <a:extLst>
              <a:ext uri="{FF2B5EF4-FFF2-40B4-BE49-F238E27FC236}">
                <a16:creationId xmlns:a16="http://schemas.microsoft.com/office/drawing/2014/main" id="{963D415A-3A39-1809-133A-8A05EA18794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3014" y="2139535"/>
            <a:ext cx="2601534" cy="1951150"/>
          </a:xfrm>
          <a:prstGeom prst="rect">
            <a:avLst/>
          </a:prstGeom>
          <a:noFill/>
          <a:extLst>
            <a:ext uri="{909E8E84-426E-40DD-AFC4-6F175D3DCCD1}">
              <a14:hiddenFill xmlns:a14="http://schemas.microsoft.com/office/drawing/2010/main">
                <a:solidFill>
                  <a:srgbClr val="FFFFFF"/>
                </a:solidFill>
              </a14:hiddenFill>
            </a:ext>
          </a:extLst>
        </p:spPr>
      </p:pic>
      <p:sp>
        <p:nvSpPr>
          <p:cNvPr id="16" name="Oval 7">
            <a:extLst>
              <a:ext uri="{FF2B5EF4-FFF2-40B4-BE49-F238E27FC236}">
                <a16:creationId xmlns:a16="http://schemas.microsoft.com/office/drawing/2014/main" id="{7C1E5B5E-A151-7DE0-0EDE-A7858398D581}"/>
              </a:ext>
            </a:extLst>
          </p:cNvPr>
          <p:cNvSpPr/>
          <p:nvPr/>
        </p:nvSpPr>
        <p:spPr>
          <a:xfrm>
            <a:off x="4581177" y="3706472"/>
            <a:ext cx="1023643" cy="502952"/>
          </a:xfrm>
          <a:prstGeom prst="ellipse">
            <a:avLst/>
          </a:prstGeom>
          <a:solidFill>
            <a:schemeClr val="bg1"/>
          </a:solidFill>
          <a:ln w="190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b="1" err="1">
                <a:solidFill>
                  <a:schemeClr val="tx1"/>
                </a:solidFill>
                <a:effectLst>
                  <a:outerShdw blurRad="38100" dist="38100" dir="2700000" algn="tl">
                    <a:srgbClr val="000000">
                      <a:alpha val="43137"/>
                    </a:srgbClr>
                  </a:outerShdw>
                </a:effectLst>
              </a:rPr>
              <a:t>Helping</a:t>
            </a:r>
            <a:r>
              <a:rPr lang="de-DE" sz="1000" b="1">
                <a:solidFill>
                  <a:schemeClr val="tx1"/>
                </a:solidFill>
                <a:effectLst>
                  <a:outerShdw blurRad="38100" dist="38100" dir="2700000" algn="tl">
                    <a:srgbClr val="000000">
                      <a:alpha val="43137"/>
                    </a:srgbClr>
                  </a:outerShdw>
                </a:effectLst>
              </a:rPr>
              <a:t> </a:t>
            </a:r>
            <a:r>
              <a:rPr lang="de-DE" sz="1000" b="1" err="1">
                <a:solidFill>
                  <a:schemeClr val="tx1"/>
                </a:solidFill>
                <a:effectLst>
                  <a:outerShdw blurRad="38100" dist="38100" dir="2700000" algn="tl">
                    <a:srgbClr val="000000">
                      <a:alpha val="43137"/>
                    </a:srgbClr>
                  </a:outerShdw>
                </a:effectLst>
              </a:rPr>
              <a:t>behaviour</a:t>
            </a:r>
            <a:endParaRPr lang="de-DE" sz="1000" b="1">
              <a:solidFill>
                <a:schemeClr val="tx1"/>
              </a:solidFill>
              <a:effectLst>
                <a:outerShdw blurRad="38100" dist="38100" dir="2700000" algn="tl">
                  <a:srgbClr val="000000">
                    <a:alpha val="43137"/>
                  </a:srgbClr>
                </a:outerShdw>
              </a:effectLst>
            </a:endParaRPr>
          </a:p>
        </p:txBody>
      </p:sp>
      <p:cxnSp>
        <p:nvCxnSpPr>
          <p:cNvPr id="17" name="Gerade Verbindung 9">
            <a:extLst>
              <a:ext uri="{FF2B5EF4-FFF2-40B4-BE49-F238E27FC236}">
                <a16:creationId xmlns:a16="http://schemas.microsoft.com/office/drawing/2014/main" id="{4C0D8B84-BC54-B460-15CE-1FCBDE83B740}"/>
              </a:ext>
            </a:extLst>
          </p:cNvPr>
          <p:cNvCxnSpPr>
            <a:cxnSpLocks/>
            <a:stCxn id="16" idx="6"/>
          </p:cNvCxnSpPr>
          <p:nvPr/>
        </p:nvCxnSpPr>
        <p:spPr>
          <a:xfrm flipV="1">
            <a:off x="5604820" y="3368175"/>
            <a:ext cx="491180" cy="589773"/>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9" name="Oval 12">
            <a:extLst>
              <a:ext uri="{FF2B5EF4-FFF2-40B4-BE49-F238E27FC236}">
                <a16:creationId xmlns:a16="http://schemas.microsoft.com/office/drawing/2014/main" id="{4441559D-2875-8092-B7E9-6FA8B5D61298}"/>
              </a:ext>
            </a:extLst>
          </p:cNvPr>
          <p:cNvSpPr/>
          <p:nvPr/>
        </p:nvSpPr>
        <p:spPr>
          <a:xfrm>
            <a:off x="4581177" y="5783269"/>
            <a:ext cx="1023643" cy="502952"/>
          </a:xfrm>
          <a:prstGeom prst="ellipse">
            <a:avLst/>
          </a:prstGeom>
          <a:solidFill>
            <a:schemeClr val="bg1"/>
          </a:solidFill>
          <a:ln w="19050">
            <a:solidFill>
              <a:schemeClr val="tx1">
                <a:lumMod val="85000"/>
                <a:lumOff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000" b="1">
                <a:solidFill>
                  <a:schemeClr val="tx1"/>
                </a:solidFill>
                <a:effectLst>
                  <a:outerShdw blurRad="38100" dist="38100" dir="2700000" algn="tl">
                    <a:srgbClr val="000000">
                      <a:alpha val="43137"/>
                    </a:srgbClr>
                  </a:outerShdw>
                </a:effectLst>
              </a:rPr>
              <a:t>Actual </a:t>
            </a:r>
            <a:r>
              <a:rPr lang="de-DE" sz="1000" b="1" err="1">
                <a:solidFill>
                  <a:schemeClr val="tx1"/>
                </a:solidFill>
                <a:effectLst>
                  <a:outerShdw blurRad="38100" dist="38100" dir="2700000" algn="tl">
                    <a:srgbClr val="000000">
                      <a:alpha val="43137"/>
                    </a:srgbClr>
                  </a:outerShdw>
                </a:effectLst>
              </a:rPr>
              <a:t>income</a:t>
            </a:r>
            <a:endParaRPr lang="de-DE" sz="1000" b="1">
              <a:solidFill>
                <a:schemeClr val="tx1"/>
              </a:solidFill>
              <a:effectLst>
                <a:outerShdw blurRad="38100" dist="38100" dir="2700000" algn="tl">
                  <a:srgbClr val="000000">
                    <a:alpha val="43137"/>
                  </a:srgbClr>
                </a:outerShdw>
              </a:effectLst>
            </a:endParaRPr>
          </a:p>
        </p:txBody>
      </p:sp>
      <p:cxnSp>
        <p:nvCxnSpPr>
          <p:cNvPr id="20" name="Gerade Verbindung 13">
            <a:extLst>
              <a:ext uri="{FF2B5EF4-FFF2-40B4-BE49-F238E27FC236}">
                <a16:creationId xmlns:a16="http://schemas.microsoft.com/office/drawing/2014/main" id="{A0CA3633-A1A2-444C-0936-42533581C664}"/>
              </a:ext>
            </a:extLst>
          </p:cNvPr>
          <p:cNvCxnSpPr>
            <a:cxnSpLocks/>
            <a:stCxn id="19" idx="6"/>
          </p:cNvCxnSpPr>
          <p:nvPr/>
        </p:nvCxnSpPr>
        <p:spPr>
          <a:xfrm flipV="1">
            <a:off x="5604820" y="5486400"/>
            <a:ext cx="44637" cy="548345"/>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4" name="Gerade Verbindung 17">
            <a:extLst>
              <a:ext uri="{FF2B5EF4-FFF2-40B4-BE49-F238E27FC236}">
                <a16:creationId xmlns:a16="http://schemas.microsoft.com/office/drawing/2014/main" id="{3415768C-1E36-8C48-6481-6DAFD79A08F4}"/>
              </a:ext>
            </a:extLst>
          </p:cNvPr>
          <p:cNvCxnSpPr>
            <a:cxnSpLocks/>
            <a:stCxn id="16" idx="6"/>
          </p:cNvCxnSpPr>
          <p:nvPr/>
        </p:nvCxnSpPr>
        <p:spPr>
          <a:xfrm flipV="1">
            <a:off x="5604820" y="3392002"/>
            <a:ext cx="3468930" cy="565946"/>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cxnSp>
        <p:nvCxnSpPr>
          <p:cNvPr id="25" name="Gerade Verbindung 20">
            <a:extLst>
              <a:ext uri="{FF2B5EF4-FFF2-40B4-BE49-F238E27FC236}">
                <a16:creationId xmlns:a16="http://schemas.microsoft.com/office/drawing/2014/main" id="{B6EDCD1E-780B-A77C-D6DB-C83A05027E7B}"/>
              </a:ext>
            </a:extLst>
          </p:cNvPr>
          <p:cNvCxnSpPr>
            <a:cxnSpLocks/>
            <a:stCxn id="19" idx="6"/>
          </p:cNvCxnSpPr>
          <p:nvPr/>
        </p:nvCxnSpPr>
        <p:spPr>
          <a:xfrm flipV="1">
            <a:off x="5604820" y="5518631"/>
            <a:ext cx="3029843" cy="516114"/>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7" name="Eingebuchteter Richtungspfeil 8">
            <a:extLst>
              <a:ext uri="{FF2B5EF4-FFF2-40B4-BE49-F238E27FC236}">
                <a16:creationId xmlns:a16="http://schemas.microsoft.com/office/drawing/2014/main" id="{C31E2648-F32D-B32A-C803-00C538329F5F}"/>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487281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747A2D7B-2159-1CF0-7729-81F169B81A75}"/>
            </a:ext>
          </a:extLst>
        </p:cNvPr>
        <p:cNvGrpSpPr/>
        <p:nvPr/>
      </p:nvGrpSpPr>
      <p:grpSpPr>
        <a:xfrm>
          <a:off x="0" y="0"/>
          <a:ext cx="0" cy="0"/>
          <a:chOff x="0" y="0"/>
          <a:chExt cx="0" cy="0"/>
        </a:xfrm>
      </p:grpSpPr>
      <p:sp>
        <p:nvSpPr>
          <p:cNvPr id="19" name="Rechteck 18">
            <a:extLst>
              <a:ext uri="{FF2B5EF4-FFF2-40B4-BE49-F238E27FC236}">
                <a16:creationId xmlns:a16="http://schemas.microsoft.com/office/drawing/2014/main" id="{F31F9D04-B5B4-925B-DFC2-8BF2020E3839}"/>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F03B07D2-8611-4B0E-14E2-84F07E4E3EDC}"/>
              </a:ext>
            </a:extLst>
          </p:cNvPr>
          <p:cNvSpPr/>
          <p:nvPr/>
        </p:nvSpPr>
        <p:spPr>
          <a:xfrm>
            <a:off x="3118273"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ichtungspfeil 1">
            <a:extLst>
              <a:ext uri="{FF2B5EF4-FFF2-40B4-BE49-F238E27FC236}">
                <a16:creationId xmlns:a16="http://schemas.microsoft.com/office/drawing/2014/main" id="{59CA27B7-4AF0-8912-0701-66C0BCD4CDBC}"/>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F0F0BB37-26A8-1459-D215-766D176CD64A}"/>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BC6EC820-2BAD-742C-ED38-10629876BCBE}"/>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 name="Eingebuchteter Richtungspfeil 8">
            <a:extLst>
              <a:ext uri="{FF2B5EF4-FFF2-40B4-BE49-F238E27FC236}">
                <a16:creationId xmlns:a16="http://schemas.microsoft.com/office/drawing/2014/main" id="{33648783-58C9-34EF-33E6-684A7D77738A}"/>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 name="Eingebuchteter Richtungspfeil 8">
            <a:extLst>
              <a:ext uri="{FF2B5EF4-FFF2-40B4-BE49-F238E27FC236}">
                <a16:creationId xmlns:a16="http://schemas.microsoft.com/office/drawing/2014/main" id="{51EE5BFA-E861-0B5C-B781-15C05AB9B538}"/>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TextBox 10">
            <a:extLst>
              <a:ext uri="{FF2B5EF4-FFF2-40B4-BE49-F238E27FC236}">
                <a16:creationId xmlns:a16="http://schemas.microsoft.com/office/drawing/2014/main" id="{9F8A2BE1-0716-A79F-528C-183E7684E41D}"/>
              </a:ext>
            </a:extLst>
          </p:cNvPr>
          <p:cNvSpPr txBox="1"/>
          <p:nvPr/>
        </p:nvSpPr>
        <p:spPr>
          <a:xfrm>
            <a:off x="3118273" y="1053584"/>
            <a:ext cx="5955477"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nalysis in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3" name="TextBox 2">
            <a:extLst>
              <a:ext uri="{FF2B5EF4-FFF2-40B4-BE49-F238E27FC236}">
                <a16:creationId xmlns:a16="http://schemas.microsoft.com/office/drawing/2014/main" id="{E865A1F7-C671-EE70-A139-2D2C1FC0F731}"/>
              </a:ext>
            </a:extLst>
          </p:cNvPr>
          <p:cNvSpPr txBox="1"/>
          <p:nvPr/>
        </p:nvSpPr>
        <p:spPr>
          <a:xfrm>
            <a:off x="1321754" y="5109033"/>
            <a:ext cx="8569568" cy="13907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buFont typeface="Arial"/>
              <a:buChar char="•"/>
            </a:pPr>
            <a:r>
              <a:rPr lang="en-GB" sz="1200">
                <a:solidFill>
                  <a:schemeClr val="bg1">
                    <a:lumMod val="85000"/>
                  </a:schemeClr>
                </a:solidFill>
                <a:effectLst>
                  <a:outerShdw blurRad="38100" dist="38100" dir="2700000" algn="tl">
                    <a:srgbClr val="000000">
                      <a:alpha val="43137"/>
                    </a:srgbClr>
                  </a:outerShdw>
                </a:effectLst>
                <a:latin typeface="Press Start 2P"/>
                <a:ea typeface="+mn-lt"/>
                <a:cs typeface="+mn-lt"/>
              </a:rPr>
              <a:t> Skill development and professional advancement drive content creation and word of mouth.</a:t>
            </a:r>
          </a:p>
          <a:p>
            <a:pPr>
              <a:buFont typeface="Arial"/>
              <a:buChar char="•"/>
            </a:pPr>
            <a:r>
              <a:rPr lang="en-GB" sz="1200">
                <a:solidFill>
                  <a:schemeClr val="bg1">
                    <a:lumMod val="85000"/>
                  </a:schemeClr>
                </a:solidFill>
                <a:effectLst>
                  <a:outerShdw blurRad="38100" dist="38100" dir="2700000" algn="tl">
                    <a:srgbClr val="000000">
                      <a:alpha val="43137"/>
                    </a:srgbClr>
                  </a:outerShdw>
                </a:effectLst>
                <a:latin typeface="Press Start 2P"/>
                <a:ea typeface="+mn-lt"/>
                <a:cs typeface="+mn-lt"/>
              </a:rPr>
              <a:t> Helping </a:t>
            </a:r>
            <a:r>
              <a:rPr lang="en-GB" sz="1200" err="1">
                <a:solidFill>
                  <a:schemeClr val="bg1">
                    <a:lumMod val="85000"/>
                  </a:schemeClr>
                </a:solidFill>
                <a:effectLst>
                  <a:outerShdw blurRad="38100" dist="38100" dir="2700000" algn="tl">
                    <a:srgbClr val="000000">
                      <a:alpha val="43137"/>
                    </a:srgbClr>
                  </a:outerShdw>
                </a:effectLst>
                <a:latin typeface="Press Start 2P"/>
                <a:ea typeface="+mn-lt"/>
                <a:cs typeface="+mn-lt"/>
              </a:rPr>
              <a:t>behavior</a:t>
            </a:r>
            <a:r>
              <a:rPr lang="en-GB" sz="1200">
                <a:solidFill>
                  <a:schemeClr val="bg1">
                    <a:lumMod val="85000"/>
                  </a:schemeClr>
                </a:solidFill>
                <a:effectLst>
                  <a:outerShdw blurRad="38100" dist="38100" dir="2700000" algn="tl">
                    <a:srgbClr val="000000">
                      <a:alpha val="43137"/>
                    </a:srgbClr>
                  </a:outerShdw>
                </a:effectLst>
                <a:latin typeface="Press Start 2P"/>
                <a:ea typeface="+mn-lt"/>
                <a:cs typeface="+mn-lt"/>
              </a:rPr>
              <a:t> increases time spent; reputation boosts word of mouth.</a:t>
            </a:r>
          </a:p>
          <a:p>
            <a:pPr>
              <a:buFont typeface="Arial"/>
              <a:buChar char="•"/>
            </a:pPr>
            <a:r>
              <a:rPr lang="en-GB" sz="1200">
                <a:solidFill>
                  <a:schemeClr val="bg1">
                    <a:lumMod val="85000"/>
                  </a:schemeClr>
                </a:solidFill>
                <a:effectLst>
                  <a:outerShdw blurRad="38100" dist="38100" dir="2700000" algn="tl">
                    <a:srgbClr val="000000">
                      <a:alpha val="43137"/>
                    </a:srgbClr>
                  </a:outerShdw>
                </a:effectLst>
                <a:latin typeface="Press Start 2P"/>
                <a:ea typeface="+mn-lt"/>
                <a:cs typeface="+mn-lt"/>
              </a:rPr>
              <a:t> Actual income reduces time spent, while escapism marginally encourages content creation.</a:t>
            </a:r>
            <a:endParaRPr lang="en-GB" sz="1200">
              <a:solidFill>
                <a:schemeClr val="bg1">
                  <a:lumMod val="85000"/>
                </a:schemeClr>
              </a:solidFill>
              <a:latin typeface="Press Start 2P"/>
              <a:ea typeface="+mn-lt"/>
              <a:cs typeface="+mn-lt"/>
            </a:endParaRPr>
          </a:p>
          <a:p>
            <a:pPr>
              <a:lnSpc>
                <a:spcPct val="150000"/>
              </a:lnSpc>
            </a:pPr>
            <a:endParaRPr lang="en-GB"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graphicFrame>
        <p:nvGraphicFramePr>
          <p:cNvPr id="20" name="Table 19">
            <a:extLst>
              <a:ext uri="{FF2B5EF4-FFF2-40B4-BE49-F238E27FC236}">
                <a16:creationId xmlns:a16="http://schemas.microsoft.com/office/drawing/2014/main" id="{8978A752-262B-A5C2-1412-F1B65F8E049D}"/>
              </a:ext>
            </a:extLst>
          </p:cNvPr>
          <p:cNvGraphicFramePr>
            <a:graphicFrameLocks noGrp="1"/>
          </p:cNvGraphicFramePr>
          <p:nvPr>
            <p:extLst>
              <p:ext uri="{D42A27DB-BD31-4B8C-83A1-F6EECF244321}">
                <p14:modId xmlns:p14="http://schemas.microsoft.com/office/powerpoint/2010/main" val="3988316151"/>
              </p:ext>
            </p:extLst>
          </p:nvPr>
        </p:nvGraphicFramePr>
        <p:xfrm>
          <a:off x="1393338" y="1880567"/>
          <a:ext cx="9405282" cy="3127623"/>
        </p:xfrm>
        <a:graphic>
          <a:graphicData uri="http://schemas.openxmlformats.org/drawingml/2006/table">
            <a:tbl>
              <a:tblPr bandRow="1">
                <a:tableStyleId>{5C22544A-7EE6-4342-B048-85BDC9FD1C3A}</a:tableStyleId>
              </a:tblPr>
              <a:tblGrid>
                <a:gridCol w="1584048">
                  <a:extLst>
                    <a:ext uri="{9D8B030D-6E8A-4147-A177-3AD203B41FA5}">
                      <a16:colId xmlns:a16="http://schemas.microsoft.com/office/drawing/2014/main" val="3106678462"/>
                    </a:ext>
                  </a:extLst>
                </a:gridCol>
                <a:gridCol w="869026">
                  <a:extLst>
                    <a:ext uri="{9D8B030D-6E8A-4147-A177-3AD203B41FA5}">
                      <a16:colId xmlns:a16="http://schemas.microsoft.com/office/drawing/2014/main" val="1172937366"/>
                    </a:ext>
                  </a:extLst>
                </a:gridCol>
                <a:gridCol w="869026">
                  <a:extLst>
                    <a:ext uri="{9D8B030D-6E8A-4147-A177-3AD203B41FA5}">
                      <a16:colId xmlns:a16="http://schemas.microsoft.com/office/drawing/2014/main" val="2588719757"/>
                    </a:ext>
                  </a:extLst>
                </a:gridCol>
                <a:gridCol w="869026">
                  <a:extLst>
                    <a:ext uri="{9D8B030D-6E8A-4147-A177-3AD203B41FA5}">
                      <a16:colId xmlns:a16="http://schemas.microsoft.com/office/drawing/2014/main" val="2065793037"/>
                    </a:ext>
                  </a:extLst>
                </a:gridCol>
                <a:gridCol w="869026">
                  <a:extLst>
                    <a:ext uri="{9D8B030D-6E8A-4147-A177-3AD203B41FA5}">
                      <a16:colId xmlns:a16="http://schemas.microsoft.com/office/drawing/2014/main" val="1483711210"/>
                    </a:ext>
                  </a:extLst>
                </a:gridCol>
                <a:gridCol w="869026">
                  <a:extLst>
                    <a:ext uri="{9D8B030D-6E8A-4147-A177-3AD203B41FA5}">
                      <a16:colId xmlns:a16="http://schemas.microsoft.com/office/drawing/2014/main" val="2645035842"/>
                    </a:ext>
                  </a:extLst>
                </a:gridCol>
                <a:gridCol w="869026">
                  <a:extLst>
                    <a:ext uri="{9D8B030D-6E8A-4147-A177-3AD203B41FA5}">
                      <a16:colId xmlns:a16="http://schemas.microsoft.com/office/drawing/2014/main" val="1469397411"/>
                    </a:ext>
                  </a:extLst>
                </a:gridCol>
                <a:gridCol w="869026">
                  <a:extLst>
                    <a:ext uri="{9D8B030D-6E8A-4147-A177-3AD203B41FA5}">
                      <a16:colId xmlns:a16="http://schemas.microsoft.com/office/drawing/2014/main" val="533327432"/>
                    </a:ext>
                  </a:extLst>
                </a:gridCol>
                <a:gridCol w="869026">
                  <a:extLst>
                    <a:ext uri="{9D8B030D-6E8A-4147-A177-3AD203B41FA5}">
                      <a16:colId xmlns:a16="http://schemas.microsoft.com/office/drawing/2014/main" val="654772738"/>
                    </a:ext>
                  </a:extLst>
                </a:gridCol>
                <a:gridCol w="869026">
                  <a:extLst>
                    <a:ext uri="{9D8B030D-6E8A-4147-A177-3AD203B41FA5}">
                      <a16:colId xmlns:a16="http://schemas.microsoft.com/office/drawing/2014/main" val="4103559994"/>
                    </a:ext>
                  </a:extLst>
                </a:gridCol>
              </a:tblGrid>
              <a:tr h="163751">
                <a:tc>
                  <a:txBody>
                    <a:bodyPr/>
                    <a:lstStyle/>
                    <a:p>
                      <a:pPr algn="l" fontAlgn="b"/>
                      <a:endParaRPr lang="en-GB" sz="800" b="1" i="0" u="none" strike="noStrike">
                        <a:solidFill>
                          <a:srgbClr val="000000"/>
                        </a:solidFill>
                        <a:effectLst/>
                        <a:latin typeface="Calibri" panose="020F050202020403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gridSpan="3">
                  <a:txBody>
                    <a:bodyPr/>
                    <a:lstStyle/>
                    <a:p>
                      <a:pPr algn="ctr" fontAlgn="b"/>
                      <a:r>
                        <a:rPr lang="en-GB" sz="800" b="1" i="0" u="none" strike="noStrike">
                          <a:solidFill>
                            <a:srgbClr val="000000"/>
                          </a:solidFill>
                          <a:effectLst/>
                          <a:latin typeface="Aptos Narrow"/>
                        </a:rPr>
                        <a:t>Average Time Invested Weekly</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tc gridSpan="3">
                  <a:txBody>
                    <a:bodyPr/>
                    <a:lstStyle/>
                    <a:p>
                      <a:pPr algn="ctr" fontAlgn="b"/>
                      <a:r>
                        <a:rPr lang="en-GB" sz="800" b="1" i="0" u="none" strike="noStrike">
                          <a:solidFill>
                            <a:srgbClr val="000000"/>
                          </a:solidFill>
                          <a:effectLst/>
                          <a:latin typeface="Calibri"/>
                        </a:rPr>
                        <a:t>Intention to Continue Creating Content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tc gridSpan="3">
                  <a:txBody>
                    <a:bodyPr/>
                    <a:lstStyle/>
                    <a:p>
                      <a:pPr algn="ctr" fontAlgn="b"/>
                      <a:r>
                        <a:rPr lang="en-GB" sz="800" b="1" i="0" u="none" strike="noStrike">
                          <a:solidFill>
                            <a:srgbClr val="000000"/>
                          </a:solidFill>
                          <a:effectLst/>
                          <a:latin typeface="Calibri"/>
                        </a:rPr>
                        <a:t>Word of Mouth</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452510847"/>
                  </a:ext>
                </a:extLst>
              </a:tr>
              <a:tr h="163751">
                <a:tc>
                  <a:txBody>
                    <a:bodyPr/>
                    <a:lstStyle/>
                    <a:p>
                      <a:pPr algn="l" fontAlgn="b"/>
                      <a:endParaRPr lang="en-GB" sz="800" b="1" i="0" u="none" strike="noStrike">
                        <a:solidFill>
                          <a:srgbClr val="000000"/>
                        </a:solidFill>
                        <a:effectLst/>
                        <a:latin typeface="Calibri" panose="020F050202020403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gridSpan="3">
                  <a:txBody>
                    <a:bodyPr/>
                    <a:lstStyle/>
                    <a:p>
                      <a:pPr algn="ctr" fontAlgn="b"/>
                      <a:r>
                        <a:rPr lang="en-GB" sz="800" b="1" i="0" u="none" strike="noStrike">
                          <a:solidFill>
                            <a:srgbClr val="000000"/>
                          </a:solidFill>
                          <a:effectLst/>
                          <a:latin typeface="Calibri"/>
                        </a:rPr>
                        <a:t>R2 = 0.231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tc gridSpan="3">
                  <a:txBody>
                    <a:bodyPr/>
                    <a:lstStyle/>
                    <a:p>
                      <a:pPr algn="ctr" fontAlgn="b"/>
                      <a:r>
                        <a:rPr lang="en-GB" sz="800" b="1" i="0" u="none" strike="noStrike">
                          <a:solidFill>
                            <a:srgbClr val="242424"/>
                          </a:solidFill>
                          <a:effectLst/>
                          <a:latin typeface="Aptos Narrow"/>
                        </a:rPr>
                        <a:t>R2 = 0.494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tc gridSpan="3">
                  <a:txBody>
                    <a:bodyPr/>
                    <a:lstStyle/>
                    <a:p>
                      <a:pPr algn="ctr" fontAlgn="b"/>
                      <a:r>
                        <a:rPr lang="en-GB" sz="800" b="1" i="0" u="none" strike="noStrike">
                          <a:solidFill>
                            <a:srgbClr val="242424"/>
                          </a:solidFill>
                          <a:effectLst/>
                          <a:latin typeface="Aptos Narrow"/>
                        </a:rPr>
                        <a:t>R2 = 0.468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hMerge="1">
                  <a:txBody>
                    <a:bodyPr/>
                    <a:lstStyle/>
                    <a:p>
                      <a:endParaRPr lang="en-GB"/>
                    </a:p>
                  </a:txBody>
                  <a:tcPr/>
                </a:tc>
                <a:tc hMerge="1">
                  <a:txBody>
                    <a:bodyPr/>
                    <a:lstStyle/>
                    <a:p>
                      <a:endParaRPr lang="en-GB"/>
                    </a:p>
                  </a:txBody>
                  <a:tcPr/>
                </a:tc>
                <a:extLst>
                  <a:ext uri="{0D108BD9-81ED-4DB2-BD59-A6C34878D82A}">
                    <a16:rowId xmlns:a16="http://schemas.microsoft.com/office/drawing/2014/main" val="3478681427"/>
                  </a:ext>
                </a:extLst>
              </a:tr>
              <a:tr h="229968">
                <a:tc>
                  <a:txBody>
                    <a:bodyPr/>
                    <a:lstStyle/>
                    <a:p>
                      <a:pPr algn="l" fontAlgn="b"/>
                      <a:endParaRPr lang="en-GB" sz="800" b="1" i="0" u="none" strike="noStrike">
                        <a:solidFill>
                          <a:srgbClr val="000000"/>
                        </a:solidFill>
                        <a:effectLst/>
                        <a:latin typeface="Calibri" panose="020F0502020204030204" pitchFamily="34" charset="0"/>
                      </a:endParaRP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l-GR" sz="800" b="1" i="0" u="none" strike="noStrike">
                          <a:solidFill>
                            <a:srgbClr val="242424"/>
                          </a:solidFill>
                          <a:effectLst/>
                          <a:latin typeface="Aptos Narrow"/>
                        </a:rPr>
                        <a:t>β</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1" i="0" u="none" strike="noStrike">
                          <a:solidFill>
                            <a:srgbClr val="242424"/>
                          </a:solidFill>
                          <a:effectLst/>
                          <a:latin typeface="Aptos Narrow"/>
                        </a:rPr>
                        <a:t>p </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1" i="0" u="none" strike="noStrike">
                          <a:solidFill>
                            <a:srgbClr val="242424"/>
                          </a:solidFill>
                          <a:effectLst/>
                          <a:latin typeface="Aptos Narrow" panose="020B0004020202020204" pitchFamily="34" charset="0"/>
                        </a:rPr>
                        <a:t>Confidence interval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l-GR" sz="800" b="1" i="0" u="none" strike="noStrike">
                          <a:solidFill>
                            <a:srgbClr val="242424"/>
                          </a:solidFill>
                          <a:effectLst/>
                          <a:latin typeface="Aptos Narrow"/>
                        </a:rPr>
                        <a:t>β</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1" i="0" u="none" strike="noStrike">
                          <a:solidFill>
                            <a:srgbClr val="242424"/>
                          </a:solidFill>
                          <a:effectLst/>
                          <a:latin typeface="Aptos Narrow"/>
                        </a:rPr>
                        <a:t>p</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1" i="0" u="none" strike="noStrike">
                          <a:solidFill>
                            <a:srgbClr val="242424"/>
                          </a:solidFill>
                          <a:effectLst/>
                          <a:latin typeface="Aptos Narrow" panose="020B0004020202020204" pitchFamily="34" charset="0"/>
                        </a:rPr>
                        <a:t>Confidence interval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l-GR" sz="800" b="1" i="0" u="none" strike="noStrike">
                          <a:solidFill>
                            <a:srgbClr val="242424"/>
                          </a:solidFill>
                          <a:effectLst/>
                          <a:latin typeface="Aptos Narrow"/>
                        </a:rPr>
                        <a:t>β</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1" i="0" u="none" strike="noStrike">
                          <a:solidFill>
                            <a:srgbClr val="000000"/>
                          </a:solidFill>
                          <a:effectLst/>
                          <a:latin typeface="Calibri"/>
                        </a:rPr>
                        <a:t>p</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1" i="0" u="none" strike="noStrike">
                          <a:solidFill>
                            <a:srgbClr val="242424"/>
                          </a:solidFill>
                          <a:effectLst/>
                          <a:latin typeface="Aptos Narrow" panose="020B0004020202020204" pitchFamily="34" charset="0"/>
                        </a:rPr>
                        <a:t>Confidence interval</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738350959"/>
                  </a:ext>
                </a:extLst>
              </a:tr>
              <a:tr h="163751">
                <a:tc>
                  <a:txBody>
                    <a:bodyPr/>
                    <a:lstStyle/>
                    <a:p>
                      <a:pPr algn="l" fontAlgn="b"/>
                      <a:r>
                        <a:rPr lang="en-GB" sz="800" b="1" i="0" u="none" strike="noStrike">
                          <a:solidFill>
                            <a:srgbClr val="000000"/>
                          </a:solidFill>
                          <a:effectLst/>
                          <a:latin typeface="Calibri" panose="020F0502020204030204" pitchFamily="34" charset="0"/>
                        </a:rPr>
                        <a:t>1. Skill Development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0.104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0.485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-0.138 - 0.349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0.313*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800" b="0" i="0" u="none" strike="noStrike">
                          <a:solidFill>
                            <a:srgbClr val="000000"/>
                          </a:solidFill>
                          <a:effectLst/>
                          <a:latin typeface="Calibri"/>
                        </a:rPr>
                        <a:t>0.009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0.101 - 0.502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0.291*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800" b="0" i="0" u="none" strike="noStrike">
                          <a:solidFill>
                            <a:srgbClr val="000000"/>
                          </a:solidFill>
                          <a:effectLst/>
                          <a:latin typeface="Calibri"/>
                        </a:rPr>
                        <a:t>0.014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0.082 - 0.470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887923272"/>
                  </a:ext>
                </a:extLst>
              </a:tr>
              <a:tr h="163751">
                <a:tc>
                  <a:txBody>
                    <a:bodyPr/>
                    <a:lstStyle/>
                    <a:p>
                      <a:pPr algn="l" fontAlgn="b"/>
                      <a:r>
                        <a:rPr lang="en-GB" sz="800" b="1" i="0" u="none" strike="noStrike">
                          <a:solidFill>
                            <a:srgbClr val="000000"/>
                          </a:solidFill>
                          <a:effectLst/>
                          <a:latin typeface="Calibri" panose="020F0502020204030204" pitchFamily="34" charset="0"/>
                        </a:rPr>
                        <a:t>2. Information Dissemination</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-0.161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0.426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-0.442 - 0.215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-0.082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0.429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-0.243 - 0.095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-0.109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0.313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-0.289 - 0.063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145358010"/>
                  </a:ext>
                </a:extLst>
              </a:tr>
              <a:tr h="163751">
                <a:tc>
                  <a:txBody>
                    <a:bodyPr/>
                    <a:lstStyle/>
                    <a:p>
                      <a:pPr algn="l" fontAlgn="b"/>
                      <a:r>
                        <a:rPr lang="en-GB" sz="800" b="1" i="0" u="none" strike="noStrike">
                          <a:solidFill>
                            <a:srgbClr val="000000"/>
                          </a:solidFill>
                          <a:effectLst/>
                          <a:latin typeface="Calibri"/>
                        </a:rPr>
                        <a:t>3. Enjoyment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0.127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0.359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-0.111 - 0.341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0.146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0.179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-0.020 - 0.341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-0.014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0.901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-0.182 - 0.177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333259697"/>
                  </a:ext>
                </a:extLst>
              </a:tr>
              <a:tr h="163751">
                <a:tc>
                  <a:txBody>
                    <a:bodyPr/>
                    <a:lstStyle/>
                    <a:p>
                      <a:pPr algn="l" fontAlgn="b"/>
                      <a:r>
                        <a:rPr lang="en-GB" sz="800" b="1" i="0" u="none" strike="noStrike">
                          <a:solidFill>
                            <a:srgbClr val="000000"/>
                          </a:solidFill>
                          <a:effectLst/>
                          <a:latin typeface="Calibri"/>
                        </a:rPr>
                        <a:t>4. Self Expression</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0.036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0.850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-0.251 - 0.362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0.221'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800" b="0" i="0" u="none" strike="noStrike">
                          <a:solidFill>
                            <a:srgbClr val="000000"/>
                          </a:solidFill>
                          <a:effectLst/>
                          <a:latin typeface="Calibri"/>
                        </a:rPr>
                        <a:t>0.090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-0.011 - 0.416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-0.020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0.871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-0.213 - 0.191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4231440757"/>
                  </a:ext>
                </a:extLst>
              </a:tr>
              <a:tr h="163751">
                <a:tc>
                  <a:txBody>
                    <a:bodyPr/>
                    <a:lstStyle/>
                    <a:p>
                      <a:pPr algn="l" fontAlgn="b"/>
                      <a:r>
                        <a:rPr lang="en-GB" sz="800" b="1" i="0" u="none" strike="noStrike">
                          <a:solidFill>
                            <a:srgbClr val="000000"/>
                          </a:solidFill>
                          <a:effectLst/>
                          <a:latin typeface="Calibri" panose="020F0502020204030204" pitchFamily="34" charset="0"/>
                        </a:rPr>
                        <a:t>5. Social Interaction: Keep Contact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-0.104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0.352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-0.294 - 0.073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-0.156*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800" b="0" i="0" u="none" strike="noStrike">
                          <a:solidFill>
                            <a:srgbClr val="000000"/>
                          </a:solidFill>
                          <a:effectLst/>
                          <a:latin typeface="Calibri"/>
                        </a:rPr>
                        <a:t>0.055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panose="020F0502020204030204" pitchFamily="34" charset="0"/>
                        </a:rPr>
                        <a:t>(-0.279) - (-0.007)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0.080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0.400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-0.073 - 0.238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792627421"/>
                  </a:ext>
                </a:extLst>
              </a:tr>
              <a:tr h="229968">
                <a:tc>
                  <a:txBody>
                    <a:bodyPr/>
                    <a:lstStyle/>
                    <a:p>
                      <a:pPr algn="l" fontAlgn="b"/>
                      <a:r>
                        <a:rPr lang="en-GB" sz="800" b="1" i="0" u="none" strike="noStrike">
                          <a:solidFill>
                            <a:srgbClr val="000000"/>
                          </a:solidFill>
                          <a:effectLst/>
                          <a:latin typeface="Calibri" panose="020F0502020204030204" pitchFamily="34" charset="0"/>
                        </a:rPr>
                        <a:t>6. Social Interaction: Make Contact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0.121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0.192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-0.045 - 0.261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-0.060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0.607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-0.254 - 0.137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-0.059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0.554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-0.217 - 0.112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424924243"/>
                  </a:ext>
                </a:extLst>
              </a:tr>
              <a:tr h="187377">
                <a:tc>
                  <a:txBody>
                    <a:bodyPr/>
                    <a:lstStyle/>
                    <a:p>
                      <a:pPr algn="l" fontAlgn="b"/>
                      <a:r>
                        <a:rPr lang="en-GB" sz="800" b="1" i="0" u="none" strike="noStrike">
                          <a:solidFill>
                            <a:srgbClr val="000000"/>
                          </a:solidFill>
                          <a:effectLst/>
                          <a:latin typeface="Calibri" panose="020F0502020204030204" pitchFamily="34" charset="0"/>
                        </a:rPr>
                        <a:t>7. Sense of Community</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-0.116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0.328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-0.318 - 0.068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0.123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0.271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-0.075 - 0.292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0.264**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800" b="0" i="0" u="none" strike="noStrike">
                          <a:solidFill>
                            <a:srgbClr val="000000"/>
                          </a:solidFill>
                          <a:effectLst/>
                          <a:latin typeface="Calibri"/>
                        </a:rPr>
                        <a:t>0.010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0.073 - 0.407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517494053"/>
                  </a:ext>
                </a:extLst>
              </a:tr>
              <a:tr h="163751">
                <a:tc>
                  <a:txBody>
                    <a:bodyPr/>
                    <a:lstStyle/>
                    <a:p>
                      <a:pPr algn="l" fontAlgn="b"/>
                      <a:r>
                        <a:rPr lang="en-GB" sz="800" b="1" i="0" u="none" strike="noStrike">
                          <a:solidFill>
                            <a:srgbClr val="000000"/>
                          </a:solidFill>
                          <a:effectLst/>
                          <a:latin typeface="Calibri"/>
                        </a:rPr>
                        <a:t>8. Passing Time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-0.011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0.937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-0.243 - 0.214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0.079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0.382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-0.075 - 0.224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0.181'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800" b="0" i="0" u="none" strike="noStrike">
                          <a:solidFill>
                            <a:srgbClr val="000000"/>
                          </a:solidFill>
                          <a:effectLst/>
                          <a:latin typeface="Calibri"/>
                        </a:rPr>
                        <a:t>0.069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0.013 - 0.345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719020713"/>
                  </a:ext>
                </a:extLst>
              </a:tr>
              <a:tr h="163751">
                <a:tc>
                  <a:txBody>
                    <a:bodyPr/>
                    <a:lstStyle/>
                    <a:p>
                      <a:pPr algn="l" fontAlgn="b"/>
                      <a:r>
                        <a:rPr lang="en-GB" sz="800" b="1" i="0" u="none" strike="noStrike">
                          <a:solidFill>
                            <a:srgbClr val="000000"/>
                          </a:solidFill>
                          <a:effectLst/>
                          <a:latin typeface="Calibri"/>
                        </a:rPr>
                        <a:t>9. Escapism</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-0.072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0.604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-0.306 - 0.148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0.007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0.934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-0.113 - 0.171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-0.166'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800" b="0" i="0" u="none" strike="noStrike">
                          <a:solidFill>
                            <a:srgbClr val="000000"/>
                          </a:solidFill>
                          <a:effectLst/>
                          <a:latin typeface="Calibri"/>
                        </a:rPr>
                        <a:t>0.080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-0.310 - 0.000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1857956876"/>
                  </a:ext>
                </a:extLst>
              </a:tr>
              <a:tr h="163751">
                <a:tc>
                  <a:txBody>
                    <a:bodyPr/>
                    <a:lstStyle/>
                    <a:p>
                      <a:pPr algn="l" fontAlgn="b"/>
                      <a:r>
                        <a:rPr lang="en-GB" sz="800" b="1" i="0" u="none" strike="noStrike">
                          <a:solidFill>
                            <a:srgbClr val="000000"/>
                          </a:solidFill>
                          <a:effectLst/>
                          <a:latin typeface="Calibri"/>
                        </a:rPr>
                        <a:t>10. Income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0.040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0.750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-0.185 - 0.228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0.141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0.239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-0.069 - 0.326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-0.120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0.199</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-0.265 - 0.043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2241581056"/>
                  </a:ext>
                </a:extLst>
              </a:tr>
              <a:tr h="163751">
                <a:tc>
                  <a:txBody>
                    <a:bodyPr/>
                    <a:lstStyle/>
                    <a:p>
                      <a:pPr algn="l" fontAlgn="b"/>
                      <a:r>
                        <a:rPr lang="en-GB" sz="800" b="1" i="0" u="none" strike="noStrike">
                          <a:solidFill>
                            <a:srgbClr val="000000"/>
                          </a:solidFill>
                          <a:effectLst/>
                          <a:latin typeface="Calibri"/>
                        </a:rPr>
                        <a:t>11. Actual income</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-0.143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FFFFF"/>
                    </a:solidFill>
                  </a:tcPr>
                </a:tc>
                <a:tc>
                  <a:txBody>
                    <a:bodyPr/>
                    <a:lstStyle/>
                    <a:p>
                      <a:pPr algn="ctr" fontAlgn="b"/>
                      <a:r>
                        <a:rPr lang="en-GB" sz="800" b="0" i="0" u="none" strike="noStrike">
                          <a:solidFill>
                            <a:srgbClr val="000000"/>
                          </a:solidFill>
                          <a:effectLst/>
                          <a:latin typeface="Calibri"/>
                        </a:rPr>
                        <a:t>0.108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-0.235 - 0.065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-0.041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0.420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-0.112 - 0.054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0.065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0.277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-0.049 - 0.146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371295730"/>
                  </a:ext>
                </a:extLst>
              </a:tr>
              <a:tr h="163751">
                <a:tc>
                  <a:txBody>
                    <a:bodyPr/>
                    <a:lstStyle/>
                    <a:p>
                      <a:pPr algn="l" fontAlgn="b"/>
                      <a:r>
                        <a:rPr lang="en-GB" sz="800" b="1" i="0" u="none" strike="noStrike">
                          <a:solidFill>
                            <a:srgbClr val="000000"/>
                          </a:solidFill>
                          <a:effectLst/>
                          <a:latin typeface="Calibri"/>
                        </a:rPr>
                        <a:t>12. Reputation</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0.101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0.508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-0.158 - 0.338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-0.152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0.156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-0.319 - 0.030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0.022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0.847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-0.149 - 0.226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341862735"/>
                  </a:ext>
                </a:extLst>
              </a:tr>
              <a:tr h="163751">
                <a:tc>
                  <a:txBody>
                    <a:bodyPr/>
                    <a:lstStyle/>
                    <a:p>
                      <a:pPr algn="l" fontAlgn="b"/>
                      <a:r>
                        <a:rPr lang="en-GB" sz="800" b="1" i="0" u="none" strike="noStrike">
                          <a:solidFill>
                            <a:srgbClr val="000000"/>
                          </a:solidFill>
                          <a:effectLst/>
                          <a:latin typeface="Calibri"/>
                        </a:rPr>
                        <a:t>13. Professional Advancement</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0.186'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800" b="0" i="0" u="none" strike="noStrike">
                          <a:solidFill>
                            <a:srgbClr val="000000"/>
                          </a:solidFill>
                          <a:effectLst/>
                          <a:latin typeface="Calibri"/>
                        </a:rPr>
                        <a:t>0.08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-0.005 - 0.344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0.036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0.812</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-0.217 - 0.286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0.227*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800" b="0" i="0" u="none" strike="noStrike">
                          <a:solidFill>
                            <a:srgbClr val="000000"/>
                          </a:solidFill>
                          <a:effectLst/>
                          <a:latin typeface="Calibri"/>
                        </a:rPr>
                        <a:t>0.046</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-0.005 - 0.344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305537343"/>
                  </a:ext>
                </a:extLst>
              </a:tr>
              <a:tr h="163751">
                <a:tc>
                  <a:txBody>
                    <a:bodyPr/>
                    <a:lstStyle/>
                    <a:p>
                      <a:pPr algn="l" fontAlgn="b"/>
                      <a:r>
                        <a:rPr lang="en-GB" sz="800" b="1" i="0" u="none" strike="noStrike">
                          <a:solidFill>
                            <a:srgbClr val="242424"/>
                          </a:solidFill>
                          <a:effectLst/>
                          <a:latin typeface="Aptos Narrow"/>
                        </a:rPr>
                        <a:t>14. Helping Behavior</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0.233*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2D050"/>
                    </a:solidFill>
                  </a:tcPr>
                </a:tc>
                <a:tc>
                  <a:txBody>
                    <a:bodyPr/>
                    <a:lstStyle/>
                    <a:p>
                      <a:pPr algn="ctr" fontAlgn="b"/>
                      <a:r>
                        <a:rPr lang="en-GB" sz="800" b="0" i="0" u="none" strike="noStrike">
                          <a:solidFill>
                            <a:srgbClr val="000000"/>
                          </a:solidFill>
                          <a:effectLst/>
                          <a:latin typeface="Calibri"/>
                        </a:rPr>
                        <a:t>0.050</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0.033 - 0.421</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0.184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0.137</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-0.023 - 0.383</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0.204</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0.115</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tc>
                  <a:txBody>
                    <a:bodyPr/>
                    <a:lstStyle/>
                    <a:p>
                      <a:pPr algn="ctr" fontAlgn="b"/>
                      <a:r>
                        <a:rPr lang="en-GB" sz="800" b="0" i="0" u="none" strike="noStrike">
                          <a:solidFill>
                            <a:srgbClr val="000000"/>
                          </a:solidFill>
                          <a:effectLst/>
                          <a:latin typeface="Calibri"/>
                        </a:rPr>
                        <a:t>-0.006 - 0.418</a:t>
                      </a:r>
                    </a:p>
                  </a:txBody>
                  <a:tcPr marL="9525" marR="9525" marT="9525"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5F5F5"/>
                    </a:solidFill>
                  </a:tcPr>
                </a:tc>
                <a:extLst>
                  <a:ext uri="{0D108BD9-81ED-4DB2-BD59-A6C34878D82A}">
                    <a16:rowId xmlns:a16="http://schemas.microsoft.com/office/drawing/2014/main" val="4186880041"/>
                  </a:ext>
                </a:extLst>
              </a:tr>
            </a:tbl>
          </a:graphicData>
        </a:graphic>
      </p:graphicFrame>
      <p:sp>
        <p:nvSpPr>
          <p:cNvPr id="13" name="Textfeld 12">
            <a:extLst>
              <a:ext uri="{FF2B5EF4-FFF2-40B4-BE49-F238E27FC236}">
                <a16:creationId xmlns:a16="http://schemas.microsoft.com/office/drawing/2014/main" id="{8C8E75F5-C29E-1FC2-3B64-531BB316E27C}"/>
              </a:ext>
            </a:extLst>
          </p:cNvPr>
          <p:cNvSpPr txBox="1"/>
          <p:nvPr/>
        </p:nvSpPr>
        <p:spPr>
          <a:xfrm>
            <a:off x="7374782" y="5439095"/>
            <a:ext cx="3743325" cy="938719"/>
          </a:xfrm>
          <a:prstGeom prst="rect">
            <a:avLst/>
          </a:prstGeom>
          <a:noFill/>
        </p:spPr>
        <p:txBody>
          <a:bodyPr wrap="square" rtlCol="0">
            <a:spAutoFit/>
          </a:bodyPr>
          <a:lstStyle/>
          <a:p>
            <a:pPr algn="r"/>
            <a:r>
              <a:rPr lang="de-DE" sz="1100"/>
              <a:t>90 % </a:t>
            </a:r>
            <a:r>
              <a:rPr lang="de-DE" sz="1100" err="1"/>
              <a:t>Significance</a:t>
            </a:r>
            <a:r>
              <a:rPr lang="de-DE" sz="1100"/>
              <a:t> Level</a:t>
            </a:r>
          </a:p>
          <a:p>
            <a:pPr algn="r"/>
            <a:r>
              <a:rPr lang="de-DE" sz="1100"/>
              <a:t>‘ = p &lt; 0.100</a:t>
            </a:r>
          </a:p>
          <a:p>
            <a:pPr algn="r"/>
            <a:r>
              <a:rPr lang="de-DE" sz="1100"/>
              <a:t>* = p &lt; 0.050</a:t>
            </a:r>
          </a:p>
          <a:p>
            <a:pPr algn="r"/>
            <a:r>
              <a:rPr lang="de-DE" sz="1100"/>
              <a:t>** = p &lt; 0.010</a:t>
            </a:r>
          </a:p>
          <a:p>
            <a:pPr algn="r"/>
            <a:r>
              <a:rPr lang="de-DE" sz="1100"/>
              <a:t>*** = p &lt; 0.001</a:t>
            </a:r>
          </a:p>
        </p:txBody>
      </p:sp>
    </p:spTree>
    <p:extLst>
      <p:ext uri="{BB962C8B-B14F-4D97-AF65-F5344CB8AC3E}">
        <p14:creationId xmlns:p14="http://schemas.microsoft.com/office/powerpoint/2010/main" val="3721792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981BBC3-801D-5684-4B0A-12588627FC12}"/>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B3EB6CA7-6A93-A9D2-9989-6F802239B4A8}"/>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endParaRPr lang="de-DE" sz="1600">
              <a:effectLst>
                <a:outerShdw blurRad="38100" dist="38100" dir="2700000" algn="tl">
                  <a:srgbClr val="000000">
                    <a:alpha val="43137"/>
                  </a:srgbClr>
                </a:outerShdw>
              </a:effectLst>
              <a:latin typeface="Press Start 2P"/>
            </a:endParaRPr>
          </a:p>
        </p:txBody>
      </p:sp>
      <p:sp>
        <p:nvSpPr>
          <p:cNvPr id="22" name="Richtungspfeil 1">
            <a:extLst>
              <a:ext uri="{FF2B5EF4-FFF2-40B4-BE49-F238E27FC236}">
                <a16:creationId xmlns:a16="http://schemas.microsoft.com/office/drawing/2014/main" id="{8DAF567B-C5FB-2EF6-4A5A-48872078C050}"/>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EFDD9C13-46FC-109A-E254-325475D44280}"/>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2B8B1E00-7ABB-5C9A-E577-4143AAEA0F9E}"/>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 name="Eingebuchteter Richtungspfeil 8">
            <a:extLst>
              <a:ext uri="{FF2B5EF4-FFF2-40B4-BE49-F238E27FC236}">
                <a16:creationId xmlns:a16="http://schemas.microsoft.com/office/drawing/2014/main" id="{BDF2BF95-5D07-E566-EE44-B5CA5A82077D}"/>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 name="Eingebuchteter Richtungspfeil 8">
            <a:extLst>
              <a:ext uri="{FF2B5EF4-FFF2-40B4-BE49-F238E27FC236}">
                <a16:creationId xmlns:a16="http://schemas.microsoft.com/office/drawing/2014/main" id="{99941E5F-11DA-2078-2481-BFB7AF95DD2E}"/>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Textfeld 2">
            <a:extLst>
              <a:ext uri="{FF2B5EF4-FFF2-40B4-BE49-F238E27FC236}">
                <a16:creationId xmlns:a16="http://schemas.microsoft.com/office/drawing/2014/main" id="{A1784497-C22B-0FEA-C04C-756FB7A15685}"/>
              </a:ext>
            </a:extLst>
          </p:cNvPr>
          <p:cNvSpPr txBox="1"/>
          <p:nvPr/>
        </p:nvSpPr>
        <p:spPr>
          <a:xfrm>
            <a:off x="2023037" y="3082945"/>
            <a:ext cx="1179005" cy="400110"/>
          </a:xfrm>
          <a:prstGeom prst="rect">
            <a:avLst/>
          </a:prstGeom>
          <a:solidFill>
            <a:schemeClr val="bg1"/>
          </a:solidFill>
          <a:ln>
            <a:solidFill>
              <a:schemeClr val="tx1"/>
            </a:solidFill>
          </a:ln>
        </p:spPr>
        <p:txBody>
          <a:bodyPr wrap="square" rtlCol="0">
            <a:spAutoFit/>
          </a:bodyPr>
          <a:lstStyle>
            <a:defPPr>
              <a:defRPr lang="en-US"/>
            </a:defPPr>
            <a:lvl1pPr algn="ctr">
              <a:defRPr sz="1000"/>
            </a:lvl1pPr>
          </a:lstStyle>
          <a:p>
            <a:r>
              <a:rPr lang="de-DE"/>
              <a:t>Internal</a:t>
            </a:r>
            <a:br>
              <a:rPr lang="de-DE"/>
            </a:br>
            <a:r>
              <a:rPr lang="de-DE"/>
              <a:t>Motivation</a:t>
            </a:r>
          </a:p>
        </p:txBody>
      </p:sp>
      <p:sp>
        <p:nvSpPr>
          <p:cNvPr id="8" name="Textfeld 7">
            <a:extLst>
              <a:ext uri="{FF2B5EF4-FFF2-40B4-BE49-F238E27FC236}">
                <a16:creationId xmlns:a16="http://schemas.microsoft.com/office/drawing/2014/main" id="{28177B9F-FD30-6387-FB0E-9034484FDFAA}"/>
              </a:ext>
            </a:extLst>
          </p:cNvPr>
          <p:cNvSpPr txBox="1"/>
          <p:nvPr/>
        </p:nvSpPr>
        <p:spPr>
          <a:xfrm>
            <a:off x="2023036" y="4253475"/>
            <a:ext cx="1179006" cy="400110"/>
          </a:xfrm>
          <a:prstGeom prst="rect">
            <a:avLst/>
          </a:prstGeom>
          <a:solidFill>
            <a:srgbClr val="FFFFFF">
              <a:alpha val="50196"/>
            </a:srgbClr>
          </a:solidFill>
          <a:ln>
            <a:solidFill>
              <a:srgbClr val="8B8B8B"/>
            </a:solidFill>
          </a:ln>
        </p:spPr>
        <p:txBody>
          <a:bodyPr wrap="square" rtlCol="0">
            <a:spAutoFit/>
          </a:bodyPr>
          <a:lstStyle>
            <a:defPPr>
              <a:defRPr lang="en-US"/>
            </a:defPPr>
            <a:lvl1pPr algn="ctr">
              <a:defRPr sz="1000">
                <a:solidFill>
                  <a:schemeClr val="bg1">
                    <a:lumMod val="50000"/>
                  </a:schemeClr>
                </a:solidFill>
              </a:defRPr>
            </a:lvl1pPr>
          </a:lstStyle>
          <a:p>
            <a:r>
              <a:rPr lang="de-DE"/>
              <a:t>External </a:t>
            </a:r>
            <a:br>
              <a:rPr lang="de-DE"/>
            </a:br>
            <a:r>
              <a:rPr lang="de-DE"/>
              <a:t>Motivation</a:t>
            </a:r>
          </a:p>
        </p:txBody>
      </p:sp>
      <p:sp>
        <p:nvSpPr>
          <p:cNvPr id="11" name="Textfeld 10">
            <a:extLst>
              <a:ext uri="{FF2B5EF4-FFF2-40B4-BE49-F238E27FC236}">
                <a16:creationId xmlns:a16="http://schemas.microsoft.com/office/drawing/2014/main" id="{3BE465C3-AF8F-07BB-C560-DA9DCB6B6B46}"/>
              </a:ext>
            </a:extLst>
          </p:cNvPr>
          <p:cNvSpPr txBox="1"/>
          <p:nvPr/>
        </p:nvSpPr>
        <p:spPr>
          <a:xfrm>
            <a:off x="4265737" y="3082945"/>
            <a:ext cx="942276" cy="400110"/>
          </a:xfrm>
          <a:prstGeom prst="rect">
            <a:avLst/>
          </a:prstGeom>
          <a:solidFill>
            <a:srgbClr val="FFFFFF">
              <a:alpha val="50196"/>
            </a:srgbClr>
          </a:solidFill>
          <a:ln>
            <a:solidFill>
              <a:srgbClr val="8B8B8B"/>
            </a:solidFill>
          </a:ln>
        </p:spPr>
        <p:txBody>
          <a:bodyPr wrap="square" rtlCol="0">
            <a:spAutoFit/>
          </a:bodyPr>
          <a:lstStyle>
            <a:defPPr>
              <a:defRPr lang="en-US"/>
            </a:defPPr>
            <a:lvl1pPr algn="ctr">
              <a:defRPr sz="1000">
                <a:solidFill>
                  <a:schemeClr val="bg1">
                    <a:lumMod val="50000"/>
                  </a:schemeClr>
                </a:solidFill>
              </a:defRPr>
            </a:lvl1pPr>
          </a:lstStyle>
          <a:p>
            <a:r>
              <a:rPr lang="de-DE"/>
              <a:t>Content Contribution</a:t>
            </a:r>
          </a:p>
        </p:txBody>
      </p:sp>
      <p:sp>
        <p:nvSpPr>
          <p:cNvPr id="12" name="Textfeld 11">
            <a:extLst>
              <a:ext uri="{FF2B5EF4-FFF2-40B4-BE49-F238E27FC236}">
                <a16:creationId xmlns:a16="http://schemas.microsoft.com/office/drawing/2014/main" id="{CA908655-3979-5979-9E40-08AD9D738D5A}"/>
              </a:ext>
            </a:extLst>
          </p:cNvPr>
          <p:cNvSpPr txBox="1"/>
          <p:nvPr/>
        </p:nvSpPr>
        <p:spPr>
          <a:xfrm>
            <a:off x="4265737" y="4253475"/>
            <a:ext cx="942277" cy="400110"/>
          </a:xfrm>
          <a:prstGeom prst="rect">
            <a:avLst/>
          </a:prstGeom>
          <a:solidFill>
            <a:schemeClr val="bg1"/>
          </a:solidFill>
          <a:ln w="12700">
            <a:solidFill>
              <a:srgbClr val="FC6464"/>
            </a:solidFill>
          </a:ln>
        </p:spPr>
        <p:txBody>
          <a:bodyPr wrap="square" rtlCol="0">
            <a:spAutoFit/>
          </a:bodyPr>
          <a:lstStyle>
            <a:defPPr>
              <a:defRPr lang="en-US"/>
            </a:defPPr>
            <a:lvl1pPr algn="ctr">
              <a:defRPr sz="1000"/>
            </a:lvl1pPr>
          </a:lstStyle>
          <a:p>
            <a:r>
              <a:rPr lang="de-DE" err="1"/>
              <a:t>Continuance</a:t>
            </a:r>
            <a:r>
              <a:rPr lang="de-DE"/>
              <a:t> Intention</a:t>
            </a:r>
          </a:p>
        </p:txBody>
      </p:sp>
      <p:cxnSp>
        <p:nvCxnSpPr>
          <p:cNvPr id="16" name="Gerade Verbindung 15">
            <a:extLst>
              <a:ext uri="{FF2B5EF4-FFF2-40B4-BE49-F238E27FC236}">
                <a16:creationId xmlns:a16="http://schemas.microsoft.com/office/drawing/2014/main" id="{B122C2CE-C2D6-C5C2-1CDE-110E7B04397A}"/>
              </a:ext>
            </a:extLst>
          </p:cNvPr>
          <p:cNvCxnSpPr>
            <a:cxnSpLocks/>
            <a:stCxn id="12" idx="1"/>
            <a:endCxn id="3" idx="3"/>
          </p:cNvCxnSpPr>
          <p:nvPr/>
        </p:nvCxnSpPr>
        <p:spPr>
          <a:xfrm flipH="1" flipV="1">
            <a:off x="3202042" y="3283000"/>
            <a:ext cx="1063695" cy="1170530"/>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37" name="Textfeld 36">
            <a:extLst>
              <a:ext uri="{FF2B5EF4-FFF2-40B4-BE49-F238E27FC236}">
                <a16:creationId xmlns:a16="http://schemas.microsoft.com/office/drawing/2014/main" id="{11BA5C3B-917B-BD0F-69E0-6C52B57C85B8}"/>
              </a:ext>
            </a:extLst>
          </p:cNvPr>
          <p:cNvSpPr txBox="1"/>
          <p:nvPr/>
        </p:nvSpPr>
        <p:spPr>
          <a:xfrm>
            <a:off x="3371612" y="3683745"/>
            <a:ext cx="629138" cy="230832"/>
          </a:xfrm>
          <a:prstGeom prst="rect">
            <a:avLst/>
          </a:prstGeom>
          <a:solidFill>
            <a:schemeClr val="bg1"/>
          </a:solidFill>
          <a:ln w="6350">
            <a:solidFill>
              <a:schemeClr val="tx1"/>
            </a:solidFill>
          </a:ln>
        </p:spPr>
        <p:txBody>
          <a:bodyPr wrap="square" rtlCol="0">
            <a:spAutoFit/>
          </a:bodyPr>
          <a:lstStyle/>
          <a:p>
            <a:pPr algn="ctr"/>
            <a:r>
              <a:rPr lang="de-DE" sz="900"/>
              <a:t>0.445***</a:t>
            </a:r>
            <a:endParaRPr lang="de-DE" sz="1050"/>
          </a:p>
        </p:txBody>
      </p:sp>
      <p:sp>
        <p:nvSpPr>
          <p:cNvPr id="75" name="Ellipse 15">
            <a:extLst>
              <a:ext uri="{FF2B5EF4-FFF2-40B4-BE49-F238E27FC236}">
                <a16:creationId xmlns:a16="http://schemas.microsoft.com/office/drawing/2014/main" id="{AB81DD52-C0DE-C589-B5A3-1D99397794AA}"/>
              </a:ext>
            </a:extLst>
          </p:cNvPr>
          <p:cNvSpPr/>
          <p:nvPr/>
        </p:nvSpPr>
        <p:spPr>
          <a:xfrm>
            <a:off x="6511074" y="2986497"/>
            <a:ext cx="967434" cy="483873"/>
          </a:xfrm>
          <a:prstGeom prst="round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76" name="Textfeld 75">
            <a:extLst>
              <a:ext uri="{FF2B5EF4-FFF2-40B4-BE49-F238E27FC236}">
                <a16:creationId xmlns:a16="http://schemas.microsoft.com/office/drawing/2014/main" id="{7DE902D6-CE43-E81C-6DBA-BAB6EF3929FA}"/>
              </a:ext>
            </a:extLst>
          </p:cNvPr>
          <p:cNvSpPr txBox="1"/>
          <p:nvPr/>
        </p:nvSpPr>
        <p:spPr>
          <a:xfrm>
            <a:off x="6589535" y="3037190"/>
            <a:ext cx="810511" cy="369332"/>
          </a:xfrm>
          <a:prstGeom prst="rect">
            <a:avLst/>
          </a:prstGeom>
          <a:noFill/>
        </p:spPr>
        <p:txBody>
          <a:bodyPr wrap="square" rtlCol="0">
            <a:spAutoFit/>
          </a:bodyPr>
          <a:lstStyle/>
          <a:p>
            <a:pPr algn="ctr"/>
            <a:r>
              <a:rPr lang="de-DE" sz="900"/>
              <a:t>Internal </a:t>
            </a:r>
            <a:br>
              <a:rPr lang="de-DE" sz="900"/>
            </a:br>
            <a:r>
              <a:rPr lang="de-DE" sz="900"/>
              <a:t>Motivation </a:t>
            </a:r>
          </a:p>
        </p:txBody>
      </p:sp>
      <p:cxnSp>
        <p:nvCxnSpPr>
          <p:cNvPr id="77" name="Gerade Verbindung 76">
            <a:extLst>
              <a:ext uri="{FF2B5EF4-FFF2-40B4-BE49-F238E27FC236}">
                <a16:creationId xmlns:a16="http://schemas.microsoft.com/office/drawing/2014/main" id="{259C5E60-E7A1-7C48-93B7-D0EDF3CF3C5D}"/>
              </a:ext>
            </a:extLst>
          </p:cNvPr>
          <p:cNvCxnSpPr>
            <a:cxnSpLocks/>
            <a:stCxn id="88" idx="1"/>
          </p:cNvCxnSpPr>
          <p:nvPr/>
        </p:nvCxnSpPr>
        <p:spPr>
          <a:xfrm flipH="1" flipV="1">
            <a:off x="7478508" y="3228434"/>
            <a:ext cx="2187196" cy="50692"/>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8" name="Gerade Verbindung 77">
            <a:extLst>
              <a:ext uri="{FF2B5EF4-FFF2-40B4-BE49-F238E27FC236}">
                <a16:creationId xmlns:a16="http://schemas.microsoft.com/office/drawing/2014/main" id="{16A83D6A-8409-7837-7710-30234DC03B29}"/>
              </a:ext>
            </a:extLst>
          </p:cNvPr>
          <p:cNvCxnSpPr>
            <a:cxnSpLocks/>
            <a:stCxn id="89" idx="2"/>
          </p:cNvCxnSpPr>
          <p:nvPr/>
        </p:nvCxnSpPr>
        <p:spPr>
          <a:xfrm flipH="1" flipV="1">
            <a:off x="7478508" y="3228434"/>
            <a:ext cx="2173158" cy="887864"/>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79" name="Gerade Verbindung 78">
            <a:extLst>
              <a:ext uri="{FF2B5EF4-FFF2-40B4-BE49-F238E27FC236}">
                <a16:creationId xmlns:a16="http://schemas.microsoft.com/office/drawing/2014/main" id="{7BB4BD49-BCEF-9994-7F88-46F82B17FC83}"/>
              </a:ext>
            </a:extLst>
          </p:cNvPr>
          <p:cNvCxnSpPr>
            <a:cxnSpLocks/>
            <a:stCxn id="91" idx="2"/>
          </p:cNvCxnSpPr>
          <p:nvPr/>
        </p:nvCxnSpPr>
        <p:spPr>
          <a:xfrm flipH="1" flipV="1">
            <a:off x="7478508" y="3228434"/>
            <a:ext cx="2212147" cy="1788701"/>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80" name="Gerade Verbindung 79">
            <a:extLst>
              <a:ext uri="{FF2B5EF4-FFF2-40B4-BE49-F238E27FC236}">
                <a16:creationId xmlns:a16="http://schemas.microsoft.com/office/drawing/2014/main" id="{D9EBB17B-C278-60E2-72F4-B7F574F104C8}"/>
              </a:ext>
            </a:extLst>
          </p:cNvPr>
          <p:cNvCxnSpPr>
            <a:cxnSpLocks/>
            <a:stCxn id="88" idx="1"/>
          </p:cNvCxnSpPr>
          <p:nvPr/>
        </p:nvCxnSpPr>
        <p:spPr>
          <a:xfrm flipH="1">
            <a:off x="7475389" y="3279126"/>
            <a:ext cx="2190315" cy="1738010"/>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81" name="Rechteck 80">
            <a:extLst>
              <a:ext uri="{FF2B5EF4-FFF2-40B4-BE49-F238E27FC236}">
                <a16:creationId xmlns:a16="http://schemas.microsoft.com/office/drawing/2014/main" id="{005DE11B-D5B4-F927-D7DA-F330138C8350}"/>
              </a:ext>
            </a:extLst>
          </p:cNvPr>
          <p:cNvSpPr/>
          <p:nvPr/>
        </p:nvSpPr>
        <p:spPr>
          <a:xfrm>
            <a:off x="7973526" y="3810030"/>
            <a:ext cx="672652" cy="258276"/>
          </a:xfrm>
          <a:prstGeom prst="rect">
            <a:avLst/>
          </a:prstGeom>
          <a:solidFill>
            <a:schemeClr val="bg1"/>
          </a:solidFill>
          <a:ln w="63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900">
                <a:solidFill>
                  <a:schemeClr val="tx1"/>
                </a:solidFill>
              </a:rPr>
              <a:t>0.532***</a:t>
            </a:r>
          </a:p>
        </p:txBody>
      </p:sp>
      <p:sp>
        <p:nvSpPr>
          <p:cNvPr id="82" name="Rechteck 81">
            <a:extLst>
              <a:ext uri="{FF2B5EF4-FFF2-40B4-BE49-F238E27FC236}">
                <a16:creationId xmlns:a16="http://schemas.microsoft.com/office/drawing/2014/main" id="{61B9037C-A771-5BE0-95C9-CF60F67700CE}"/>
              </a:ext>
            </a:extLst>
          </p:cNvPr>
          <p:cNvSpPr/>
          <p:nvPr/>
        </p:nvSpPr>
        <p:spPr>
          <a:xfrm>
            <a:off x="8374085" y="3124642"/>
            <a:ext cx="578751" cy="258276"/>
          </a:xfrm>
          <a:prstGeom prst="rect">
            <a:avLst/>
          </a:prstGeom>
          <a:solidFill>
            <a:schemeClr val="bg1"/>
          </a:solidFill>
          <a:ln w="63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900">
                <a:solidFill>
                  <a:schemeClr val="tx1"/>
                </a:solidFill>
              </a:rPr>
              <a:t>0.157*</a:t>
            </a:r>
          </a:p>
        </p:txBody>
      </p:sp>
      <p:sp>
        <p:nvSpPr>
          <p:cNvPr id="83" name="Rechteck 82">
            <a:extLst>
              <a:ext uri="{FF2B5EF4-FFF2-40B4-BE49-F238E27FC236}">
                <a16:creationId xmlns:a16="http://schemas.microsoft.com/office/drawing/2014/main" id="{5ADF70B9-6C5E-3CC8-5673-690A1EF43F7E}"/>
              </a:ext>
            </a:extLst>
          </p:cNvPr>
          <p:cNvSpPr/>
          <p:nvPr/>
        </p:nvSpPr>
        <p:spPr>
          <a:xfrm>
            <a:off x="8266811" y="3467336"/>
            <a:ext cx="686025" cy="258276"/>
          </a:xfrm>
          <a:prstGeom prst="rect">
            <a:avLst/>
          </a:prstGeom>
          <a:solidFill>
            <a:schemeClr val="bg1"/>
          </a:solidFill>
          <a:ln w="63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900">
                <a:solidFill>
                  <a:schemeClr val="tx1"/>
                </a:solidFill>
              </a:rPr>
              <a:t>0.566***</a:t>
            </a:r>
          </a:p>
        </p:txBody>
      </p:sp>
      <p:sp>
        <p:nvSpPr>
          <p:cNvPr id="84" name="Rechteck 83">
            <a:extLst>
              <a:ext uri="{FF2B5EF4-FFF2-40B4-BE49-F238E27FC236}">
                <a16:creationId xmlns:a16="http://schemas.microsoft.com/office/drawing/2014/main" id="{ADBAC78A-CD8E-D374-0B45-91A01B78BBEE}"/>
              </a:ext>
            </a:extLst>
          </p:cNvPr>
          <p:cNvSpPr/>
          <p:nvPr/>
        </p:nvSpPr>
        <p:spPr>
          <a:xfrm>
            <a:off x="7679836" y="4545868"/>
            <a:ext cx="558540" cy="258276"/>
          </a:xfrm>
          <a:prstGeom prst="rect">
            <a:avLst/>
          </a:prstGeom>
          <a:solidFill>
            <a:schemeClr val="bg1"/>
          </a:solidFill>
          <a:ln w="63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900">
                <a:solidFill>
                  <a:schemeClr val="tx1"/>
                </a:solidFill>
              </a:rPr>
              <a:t>0.336**</a:t>
            </a:r>
          </a:p>
        </p:txBody>
      </p:sp>
      <p:sp>
        <p:nvSpPr>
          <p:cNvPr id="85" name="Ellipse 15">
            <a:extLst>
              <a:ext uri="{FF2B5EF4-FFF2-40B4-BE49-F238E27FC236}">
                <a16:creationId xmlns:a16="http://schemas.microsoft.com/office/drawing/2014/main" id="{B62A201C-8053-0FDC-4E35-E110CE53F217}"/>
              </a:ext>
            </a:extLst>
          </p:cNvPr>
          <p:cNvSpPr/>
          <p:nvPr/>
        </p:nvSpPr>
        <p:spPr>
          <a:xfrm>
            <a:off x="6507955" y="4775199"/>
            <a:ext cx="967434" cy="483873"/>
          </a:xfrm>
          <a:prstGeom prst="roundRect">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86" name="Textfeld 85">
            <a:extLst>
              <a:ext uri="{FF2B5EF4-FFF2-40B4-BE49-F238E27FC236}">
                <a16:creationId xmlns:a16="http://schemas.microsoft.com/office/drawing/2014/main" id="{91F4D4F8-67A1-A1BB-3142-BE026EFEF41E}"/>
              </a:ext>
            </a:extLst>
          </p:cNvPr>
          <p:cNvSpPr txBox="1"/>
          <p:nvPr/>
        </p:nvSpPr>
        <p:spPr>
          <a:xfrm>
            <a:off x="6586416" y="4825892"/>
            <a:ext cx="810511" cy="369332"/>
          </a:xfrm>
          <a:prstGeom prst="rect">
            <a:avLst/>
          </a:prstGeom>
          <a:noFill/>
        </p:spPr>
        <p:txBody>
          <a:bodyPr wrap="square" rtlCol="0">
            <a:spAutoFit/>
          </a:bodyPr>
          <a:lstStyle/>
          <a:p>
            <a:pPr algn="ctr"/>
            <a:r>
              <a:rPr lang="de-DE" sz="900"/>
              <a:t>External </a:t>
            </a:r>
            <a:br>
              <a:rPr lang="de-DE" sz="900"/>
            </a:br>
            <a:r>
              <a:rPr lang="de-DE" sz="900"/>
              <a:t>Motivation </a:t>
            </a:r>
          </a:p>
        </p:txBody>
      </p:sp>
      <p:sp>
        <p:nvSpPr>
          <p:cNvPr id="87" name="Ellipse 15">
            <a:extLst>
              <a:ext uri="{FF2B5EF4-FFF2-40B4-BE49-F238E27FC236}">
                <a16:creationId xmlns:a16="http://schemas.microsoft.com/office/drawing/2014/main" id="{AE58AF96-6D33-9E94-37A8-DC0FD4F62E36}"/>
              </a:ext>
            </a:extLst>
          </p:cNvPr>
          <p:cNvSpPr/>
          <p:nvPr/>
        </p:nvSpPr>
        <p:spPr>
          <a:xfrm>
            <a:off x="9665704" y="3037190"/>
            <a:ext cx="967434" cy="483873"/>
          </a:xfrm>
          <a:prstGeom prst="ellipse">
            <a:avLst/>
          </a:prstGeom>
          <a:solidFill>
            <a:schemeClr val="bg1"/>
          </a:solidFill>
          <a:ln w="19050">
            <a:solidFill>
              <a:srgbClr val="9EC3E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88" name="Textfeld 87">
            <a:extLst>
              <a:ext uri="{FF2B5EF4-FFF2-40B4-BE49-F238E27FC236}">
                <a16:creationId xmlns:a16="http://schemas.microsoft.com/office/drawing/2014/main" id="{5BB6ACAB-3240-9192-EDDE-1D4E76302D9E}"/>
              </a:ext>
            </a:extLst>
          </p:cNvPr>
          <p:cNvSpPr txBox="1"/>
          <p:nvPr/>
        </p:nvSpPr>
        <p:spPr>
          <a:xfrm>
            <a:off x="9665704" y="3094460"/>
            <a:ext cx="967434" cy="369332"/>
          </a:xfrm>
          <a:prstGeom prst="rect">
            <a:avLst/>
          </a:prstGeom>
          <a:noFill/>
        </p:spPr>
        <p:txBody>
          <a:bodyPr wrap="square" rtlCol="0">
            <a:spAutoFit/>
          </a:bodyPr>
          <a:lstStyle/>
          <a:p>
            <a:pPr algn="ctr"/>
            <a:r>
              <a:rPr lang="de-DE" sz="900"/>
              <a:t>Average Time </a:t>
            </a:r>
            <a:r>
              <a:rPr lang="de-DE" sz="900" err="1"/>
              <a:t>Invested</a:t>
            </a:r>
            <a:r>
              <a:rPr lang="de-DE" sz="900"/>
              <a:t> Weekly</a:t>
            </a:r>
          </a:p>
        </p:txBody>
      </p:sp>
      <p:sp>
        <p:nvSpPr>
          <p:cNvPr id="89" name="Ellipse 15">
            <a:extLst>
              <a:ext uri="{FF2B5EF4-FFF2-40B4-BE49-F238E27FC236}">
                <a16:creationId xmlns:a16="http://schemas.microsoft.com/office/drawing/2014/main" id="{550B718C-66C0-6116-527E-989DCADC2155}"/>
              </a:ext>
            </a:extLst>
          </p:cNvPr>
          <p:cNvSpPr/>
          <p:nvPr/>
        </p:nvSpPr>
        <p:spPr>
          <a:xfrm>
            <a:off x="9651666" y="3874361"/>
            <a:ext cx="967434" cy="483873"/>
          </a:xfrm>
          <a:prstGeom prst="ellipse">
            <a:avLst/>
          </a:prstGeom>
          <a:solidFill>
            <a:schemeClr val="bg1"/>
          </a:solidFill>
          <a:ln w="19050">
            <a:solidFill>
              <a:srgbClr val="FC64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90" name="Textfeld 89">
            <a:extLst>
              <a:ext uri="{FF2B5EF4-FFF2-40B4-BE49-F238E27FC236}">
                <a16:creationId xmlns:a16="http://schemas.microsoft.com/office/drawing/2014/main" id="{5B2AA872-F8B5-5418-CA7D-CF9878291E81}"/>
              </a:ext>
            </a:extLst>
          </p:cNvPr>
          <p:cNvSpPr txBox="1"/>
          <p:nvPr/>
        </p:nvSpPr>
        <p:spPr>
          <a:xfrm>
            <a:off x="9624913" y="3891180"/>
            <a:ext cx="1043542" cy="507831"/>
          </a:xfrm>
          <a:prstGeom prst="rect">
            <a:avLst/>
          </a:prstGeom>
          <a:noFill/>
        </p:spPr>
        <p:txBody>
          <a:bodyPr wrap="square" rtlCol="0">
            <a:spAutoFit/>
          </a:bodyPr>
          <a:lstStyle/>
          <a:p>
            <a:pPr algn="ctr"/>
            <a:r>
              <a:rPr lang="de-DE" sz="900"/>
              <a:t>Intention </a:t>
            </a:r>
            <a:r>
              <a:rPr lang="de-DE" sz="900" err="1"/>
              <a:t>to</a:t>
            </a:r>
            <a:r>
              <a:rPr lang="de-DE" sz="900"/>
              <a:t> </a:t>
            </a:r>
            <a:r>
              <a:rPr lang="de-DE" sz="900" err="1"/>
              <a:t>Continue</a:t>
            </a:r>
            <a:r>
              <a:rPr lang="de-DE" sz="900"/>
              <a:t> </a:t>
            </a:r>
            <a:r>
              <a:rPr lang="de-DE" sz="900" err="1"/>
              <a:t>Creating</a:t>
            </a:r>
            <a:r>
              <a:rPr lang="de-DE" sz="900"/>
              <a:t> Content</a:t>
            </a:r>
          </a:p>
        </p:txBody>
      </p:sp>
      <p:sp>
        <p:nvSpPr>
          <p:cNvPr id="91" name="Ellipse 15">
            <a:extLst>
              <a:ext uri="{FF2B5EF4-FFF2-40B4-BE49-F238E27FC236}">
                <a16:creationId xmlns:a16="http://schemas.microsoft.com/office/drawing/2014/main" id="{89ADA6D4-F61E-A365-AF88-162FFBBD8B8A}"/>
              </a:ext>
            </a:extLst>
          </p:cNvPr>
          <p:cNvSpPr/>
          <p:nvPr/>
        </p:nvSpPr>
        <p:spPr>
          <a:xfrm>
            <a:off x="9690655" y="4775198"/>
            <a:ext cx="967434" cy="483873"/>
          </a:xfrm>
          <a:prstGeom prst="ellipse">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92" name="Textfeld 91">
            <a:extLst>
              <a:ext uri="{FF2B5EF4-FFF2-40B4-BE49-F238E27FC236}">
                <a16:creationId xmlns:a16="http://schemas.microsoft.com/office/drawing/2014/main" id="{727C42AC-22F7-30BF-FA82-FB45C6A3D2CE}"/>
              </a:ext>
            </a:extLst>
          </p:cNvPr>
          <p:cNvSpPr txBox="1"/>
          <p:nvPr/>
        </p:nvSpPr>
        <p:spPr>
          <a:xfrm>
            <a:off x="9632833" y="4825892"/>
            <a:ext cx="1043542" cy="369332"/>
          </a:xfrm>
          <a:prstGeom prst="rect">
            <a:avLst/>
          </a:prstGeom>
          <a:noFill/>
        </p:spPr>
        <p:txBody>
          <a:bodyPr wrap="square" rtlCol="0">
            <a:spAutoFit/>
          </a:bodyPr>
          <a:lstStyle/>
          <a:p>
            <a:pPr algn="ctr"/>
            <a:r>
              <a:rPr lang="de-DE" sz="900"/>
              <a:t>Word </a:t>
            </a:r>
            <a:r>
              <a:rPr lang="de-DE" sz="900" err="1"/>
              <a:t>of</a:t>
            </a:r>
            <a:r>
              <a:rPr lang="de-DE" sz="900"/>
              <a:t> </a:t>
            </a:r>
            <a:br>
              <a:rPr lang="de-DE" sz="900"/>
            </a:br>
            <a:r>
              <a:rPr lang="de-DE" sz="900" err="1"/>
              <a:t>Mouth</a:t>
            </a:r>
            <a:endParaRPr lang="de-DE" sz="900"/>
          </a:p>
        </p:txBody>
      </p:sp>
      <p:pic>
        <p:nvPicPr>
          <p:cNvPr id="97" name="Picture 2" descr="Minecraft logo PNG transparent image download, size: 2000x438px">
            <a:extLst>
              <a:ext uri="{FF2B5EF4-FFF2-40B4-BE49-F238E27FC236}">
                <a16:creationId xmlns:a16="http://schemas.microsoft.com/office/drawing/2014/main" id="{7148100F-B3C4-3005-8FD9-81872B9CF3F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737" y="2049897"/>
            <a:ext cx="1764357" cy="386413"/>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4">
            <a:extLst>
              <a:ext uri="{FF2B5EF4-FFF2-40B4-BE49-F238E27FC236}">
                <a16:creationId xmlns:a16="http://schemas.microsoft.com/office/drawing/2014/main" id="{CD0D24F0-EC76-DE64-ACDB-53E9E70FA21D}"/>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34533" b="34667"/>
          <a:stretch/>
        </p:blipFill>
        <p:spPr bwMode="auto">
          <a:xfrm>
            <a:off x="2943031" y="2035924"/>
            <a:ext cx="1591501" cy="275728"/>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9">
            <a:extLst>
              <a:ext uri="{FF2B5EF4-FFF2-40B4-BE49-F238E27FC236}">
                <a16:creationId xmlns:a16="http://schemas.microsoft.com/office/drawing/2014/main" id="{BA986172-10A3-BAEB-F6CC-6331C976E659}"/>
              </a:ext>
            </a:extLst>
          </p:cNvPr>
          <p:cNvSpPr/>
          <p:nvPr/>
        </p:nvSpPr>
        <p:spPr>
          <a:xfrm>
            <a:off x="3319271" y="871433"/>
            <a:ext cx="5605273"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 name="TextBox 8">
            <a:extLst>
              <a:ext uri="{FF2B5EF4-FFF2-40B4-BE49-F238E27FC236}">
                <a16:creationId xmlns:a16="http://schemas.microsoft.com/office/drawing/2014/main" id="{4701351B-7EF6-2932-C38A-E6AE374CC094}"/>
              </a:ext>
            </a:extLst>
          </p:cNvPr>
          <p:cNvSpPr txBox="1"/>
          <p:nvPr/>
        </p:nvSpPr>
        <p:spPr>
          <a:xfrm>
            <a:off x="2214160" y="930076"/>
            <a:ext cx="6350748" cy="307777"/>
          </a:xfrm>
          <a:prstGeom prst="rect">
            <a:avLst/>
          </a:prstGeom>
          <a:noFill/>
        </p:spPr>
        <p:txBody>
          <a:bodyPr wrap="square" rtlCol="0">
            <a:spAutoFit/>
          </a:bodyPr>
          <a:lstStyle/>
          <a:p>
            <a:pPr algn="ctr"/>
            <a:r>
              <a:rPr lang="de-DE" sz="14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Comparison</a:t>
            </a:r>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4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&amp;                  </a:t>
            </a:r>
          </a:p>
        </p:txBody>
      </p:sp>
      <p:pic>
        <p:nvPicPr>
          <p:cNvPr id="7" name="Picture 4">
            <a:extLst>
              <a:ext uri="{FF2B5EF4-FFF2-40B4-BE49-F238E27FC236}">
                <a16:creationId xmlns:a16="http://schemas.microsoft.com/office/drawing/2014/main" id="{D5B4EDC8-5316-F9F1-0E65-434ABEAF3D0B}"/>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34533" b="34667"/>
          <a:stretch/>
        </p:blipFill>
        <p:spPr bwMode="auto">
          <a:xfrm>
            <a:off x="5872171" y="1001212"/>
            <a:ext cx="1158057" cy="20063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Minecraft logo PNG transparent image download, size: 2000x438px">
            <a:extLst>
              <a:ext uri="{FF2B5EF4-FFF2-40B4-BE49-F238E27FC236}">
                <a16:creationId xmlns:a16="http://schemas.microsoft.com/office/drawing/2014/main" id="{82640877-6B65-A589-7F4D-9C84B6F0B4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796" y="966640"/>
            <a:ext cx="1283836" cy="281174"/>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DB7BF312-A3DC-6575-AF53-07E4D6C33A1B}"/>
              </a:ext>
            </a:extLst>
          </p:cNvPr>
          <p:cNvSpPr txBox="1"/>
          <p:nvPr/>
        </p:nvSpPr>
        <p:spPr>
          <a:xfrm>
            <a:off x="4117316" y="1218696"/>
            <a:ext cx="4121834" cy="307777"/>
          </a:xfrm>
          <a:prstGeom prst="rect">
            <a:avLst/>
          </a:prstGeom>
          <a:noFill/>
        </p:spPr>
        <p:txBody>
          <a:bodyPr wrap="square">
            <a:spAutoFit/>
          </a:bodyPr>
          <a:lstStyle/>
          <a:p>
            <a:pPr algn="ctr"/>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Overall Motivation</a:t>
            </a:r>
          </a:p>
        </p:txBody>
      </p:sp>
      <p:sp>
        <p:nvSpPr>
          <p:cNvPr id="15" name="Textfeld 14">
            <a:extLst>
              <a:ext uri="{FF2B5EF4-FFF2-40B4-BE49-F238E27FC236}">
                <a16:creationId xmlns:a16="http://schemas.microsoft.com/office/drawing/2014/main" id="{03BD7CB0-061C-C316-A45D-0839DC7235B5}"/>
              </a:ext>
            </a:extLst>
          </p:cNvPr>
          <p:cNvSpPr txBox="1"/>
          <p:nvPr/>
        </p:nvSpPr>
        <p:spPr>
          <a:xfrm>
            <a:off x="4295391" y="5816756"/>
            <a:ext cx="1576780" cy="707886"/>
          </a:xfrm>
          <a:prstGeom prst="rect">
            <a:avLst/>
          </a:prstGeom>
          <a:noFill/>
        </p:spPr>
        <p:txBody>
          <a:bodyPr wrap="square" rtlCol="0">
            <a:spAutoFit/>
          </a:bodyPr>
          <a:lstStyle/>
          <a:p>
            <a:pPr algn="r"/>
            <a:r>
              <a:rPr lang="de-DE" sz="1000">
                <a:solidFill>
                  <a:schemeClr val="tx1"/>
                </a:solidFill>
              </a:rPr>
              <a:t>95 % </a:t>
            </a:r>
            <a:r>
              <a:rPr lang="de-DE" sz="1000" err="1">
                <a:solidFill>
                  <a:schemeClr val="tx1"/>
                </a:solidFill>
              </a:rPr>
              <a:t>Significance</a:t>
            </a:r>
            <a:r>
              <a:rPr lang="de-DE" sz="1000">
                <a:solidFill>
                  <a:schemeClr val="tx1"/>
                </a:solidFill>
              </a:rPr>
              <a:t> Level</a:t>
            </a:r>
          </a:p>
          <a:p>
            <a:pPr algn="r"/>
            <a:r>
              <a:rPr lang="de-DE" sz="1000"/>
              <a:t>* = p &lt; 0.050</a:t>
            </a:r>
          </a:p>
          <a:p>
            <a:pPr algn="r"/>
            <a:r>
              <a:rPr lang="de-DE" sz="1000">
                <a:solidFill>
                  <a:schemeClr val="tx1"/>
                </a:solidFill>
              </a:rPr>
              <a:t>** = p &lt; 0.010</a:t>
            </a:r>
          </a:p>
          <a:p>
            <a:pPr algn="r"/>
            <a:r>
              <a:rPr lang="de-DE" sz="1000"/>
              <a:t>*** = p &lt; 0.001</a:t>
            </a:r>
            <a:endParaRPr lang="de-DE" sz="1000">
              <a:solidFill>
                <a:schemeClr val="tx1"/>
              </a:solidFill>
            </a:endParaRPr>
          </a:p>
        </p:txBody>
      </p:sp>
      <p:sp>
        <p:nvSpPr>
          <p:cNvPr id="10" name="Textfeld 9">
            <a:extLst>
              <a:ext uri="{FF2B5EF4-FFF2-40B4-BE49-F238E27FC236}">
                <a16:creationId xmlns:a16="http://schemas.microsoft.com/office/drawing/2014/main" id="{C97A1C41-7BD8-60D4-CA71-9C5C0BF4B089}"/>
              </a:ext>
            </a:extLst>
          </p:cNvPr>
          <p:cNvSpPr txBox="1"/>
          <p:nvPr/>
        </p:nvSpPr>
        <p:spPr>
          <a:xfrm>
            <a:off x="9665704" y="5816756"/>
            <a:ext cx="1576780" cy="707886"/>
          </a:xfrm>
          <a:prstGeom prst="rect">
            <a:avLst/>
          </a:prstGeom>
          <a:noFill/>
        </p:spPr>
        <p:txBody>
          <a:bodyPr wrap="square" rtlCol="0">
            <a:spAutoFit/>
          </a:bodyPr>
          <a:lstStyle>
            <a:defPPr>
              <a:defRPr lang="en-US"/>
            </a:defPPr>
            <a:lvl1pPr algn="r">
              <a:defRPr sz="900"/>
            </a:lvl1pPr>
          </a:lstStyle>
          <a:p>
            <a:r>
              <a:rPr lang="de-DE" sz="1000"/>
              <a:t>90 % </a:t>
            </a:r>
            <a:r>
              <a:rPr lang="de-DE" sz="1000" err="1"/>
              <a:t>Significance</a:t>
            </a:r>
            <a:r>
              <a:rPr lang="de-DE" sz="1000"/>
              <a:t> Level</a:t>
            </a:r>
          </a:p>
          <a:p>
            <a:r>
              <a:rPr lang="de-DE" sz="1000"/>
              <a:t>* = p &lt; 0.050</a:t>
            </a:r>
          </a:p>
          <a:p>
            <a:r>
              <a:rPr lang="de-DE" sz="1000"/>
              <a:t>** = p &lt; 0.010</a:t>
            </a:r>
          </a:p>
          <a:p>
            <a:r>
              <a:rPr lang="de-DE" sz="1000"/>
              <a:t>*** = p &lt; 0.001</a:t>
            </a:r>
          </a:p>
        </p:txBody>
      </p:sp>
    </p:spTree>
    <p:extLst>
      <p:ext uri="{BB962C8B-B14F-4D97-AF65-F5344CB8AC3E}">
        <p14:creationId xmlns:p14="http://schemas.microsoft.com/office/powerpoint/2010/main" val="144757580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36F44E5F-EDF4-A777-AAD1-BE9C9F57D60D}"/>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10E06E4E-709F-829B-3BA6-FB0600619A24}"/>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endParaRPr>
          </a:p>
        </p:txBody>
      </p:sp>
      <p:sp>
        <p:nvSpPr>
          <p:cNvPr id="10" name="Rectangle: Rounded Corners 9">
            <a:extLst>
              <a:ext uri="{FF2B5EF4-FFF2-40B4-BE49-F238E27FC236}">
                <a16:creationId xmlns:a16="http://schemas.microsoft.com/office/drawing/2014/main" id="{1FB8D8FD-1D44-6325-ECA5-3DE2AE1EE2E9}"/>
              </a:ext>
            </a:extLst>
          </p:cNvPr>
          <p:cNvSpPr/>
          <p:nvPr/>
        </p:nvSpPr>
        <p:spPr>
          <a:xfrm>
            <a:off x="3319271" y="871433"/>
            <a:ext cx="5605273"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TextBox 8">
            <a:extLst>
              <a:ext uri="{FF2B5EF4-FFF2-40B4-BE49-F238E27FC236}">
                <a16:creationId xmlns:a16="http://schemas.microsoft.com/office/drawing/2014/main" id="{08811557-5B5D-7F6D-31A7-61A2A33B174D}"/>
              </a:ext>
            </a:extLst>
          </p:cNvPr>
          <p:cNvSpPr txBox="1"/>
          <p:nvPr/>
        </p:nvSpPr>
        <p:spPr>
          <a:xfrm>
            <a:off x="2214160" y="930076"/>
            <a:ext cx="6350748" cy="30777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err="1">
                <a:ln>
                  <a:noFill/>
                </a:ln>
                <a:solidFill>
                  <a:prstClr val="white">
                    <a:lumMod val="85000"/>
                  </a:prstClr>
                </a:solidFill>
                <a:effectLst>
                  <a:outerShdw blurRad="38100" dist="38100" dir="2700000" algn="tl">
                    <a:srgbClr val="000000">
                      <a:alpha val="43137"/>
                    </a:srgbClr>
                  </a:outerShdw>
                </a:effectLst>
                <a:uLnTx/>
                <a:uFillTx/>
                <a:latin typeface="Press Start 2P" panose="00000500000000000000" pitchFamily="2" charset="0"/>
                <a:ea typeface="+mn-ea"/>
                <a:cs typeface="+mn-cs"/>
              </a:rPr>
              <a:t>Comparison</a:t>
            </a:r>
            <a:r>
              <a:rPr kumimoji="0" lang="de-DE" sz="1400" b="0" i="0" u="none" strike="noStrike" kern="1200" cap="none" spc="0" normalizeH="0" baseline="0" noProof="0">
                <a:ln>
                  <a:noFill/>
                </a:ln>
                <a:solidFill>
                  <a:prstClr val="white">
                    <a:lumMod val="85000"/>
                  </a:prstClr>
                </a:solidFill>
                <a:effectLst>
                  <a:outerShdw blurRad="38100" dist="38100" dir="2700000" algn="tl">
                    <a:srgbClr val="000000">
                      <a:alpha val="43137"/>
                    </a:srgbClr>
                  </a:outerShdw>
                </a:effectLst>
                <a:uLnTx/>
                <a:uFillTx/>
                <a:latin typeface="Press Start 2P" panose="00000500000000000000" pitchFamily="2" charset="0"/>
                <a:ea typeface="+mn-ea"/>
                <a:cs typeface="+mn-cs"/>
              </a:rPr>
              <a:t> </a:t>
            </a:r>
            <a:r>
              <a:rPr kumimoji="0" lang="de-DE" sz="1400" b="0" i="0" u="none" strike="noStrike" kern="1200" cap="none" spc="0" normalizeH="0" baseline="0" noProof="0" err="1">
                <a:ln>
                  <a:noFill/>
                </a:ln>
                <a:solidFill>
                  <a:prstClr val="white">
                    <a:lumMod val="85000"/>
                  </a:prstClr>
                </a:solidFill>
                <a:effectLst>
                  <a:outerShdw blurRad="38100" dist="38100" dir="2700000" algn="tl">
                    <a:srgbClr val="000000">
                      <a:alpha val="43137"/>
                    </a:srgbClr>
                  </a:outerShdw>
                </a:effectLst>
                <a:uLnTx/>
                <a:uFillTx/>
                <a:latin typeface="Press Start 2P" panose="00000500000000000000" pitchFamily="2" charset="0"/>
                <a:ea typeface="+mn-ea"/>
                <a:cs typeface="+mn-cs"/>
              </a:rPr>
              <a:t>of</a:t>
            </a:r>
            <a:r>
              <a:rPr kumimoji="0" lang="de-DE" sz="1400" b="0" i="0" u="none" strike="noStrike" kern="1200" cap="none" spc="0" normalizeH="0" baseline="0" noProof="0">
                <a:ln>
                  <a:noFill/>
                </a:ln>
                <a:solidFill>
                  <a:prstClr val="white">
                    <a:lumMod val="85000"/>
                  </a:prstClr>
                </a:solidFill>
                <a:effectLst>
                  <a:outerShdw blurRad="38100" dist="38100" dir="2700000" algn="tl">
                    <a:srgbClr val="000000">
                      <a:alpha val="43137"/>
                    </a:srgbClr>
                  </a:outerShdw>
                </a:effectLst>
                <a:uLnTx/>
                <a:uFillTx/>
                <a:latin typeface="Press Start 2P" panose="00000500000000000000" pitchFamily="2" charset="0"/>
                <a:ea typeface="+mn-ea"/>
                <a:cs typeface="+mn-cs"/>
              </a:rPr>
              <a:t>        &amp;                  </a:t>
            </a:r>
          </a:p>
        </p:txBody>
      </p:sp>
      <p:sp>
        <p:nvSpPr>
          <p:cNvPr id="22" name="Richtungspfeil 1">
            <a:extLst>
              <a:ext uri="{FF2B5EF4-FFF2-40B4-BE49-F238E27FC236}">
                <a16:creationId xmlns:a16="http://schemas.microsoft.com/office/drawing/2014/main" id="{02907EBA-145E-E50F-4CF5-9F1E4813A2CD}"/>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Eingebuchteter Richtungspfeil 8">
            <a:extLst>
              <a:ext uri="{FF2B5EF4-FFF2-40B4-BE49-F238E27FC236}">
                <a16:creationId xmlns:a16="http://schemas.microsoft.com/office/drawing/2014/main" id="{96B8D64E-F957-1DBC-50EC-117AE2882F04}"/>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Eingebuchteter Richtungspfeil 8">
            <a:extLst>
              <a:ext uri="{FF2B5EF4-FFF2-40B4-BE49-F238E27FC236}">
                <a16:creationId xmlns:a16="http://schemas.microsoft.com/office/drawing/2014/main" id="{328902BE-343C-75AA-DB31-BC9C6157013A}"/>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Eingebuchteter Richtungspfeil 8">
            <a:extLst>
              <a:ext uri="{FF2B5EF4-FFF2-40B4-BE49-F238E27FC236}">
                <a16:creationId xmlns:a16="http://schemas.microsoft.com/office/drawing/2014/main" id="{740FEAFC-1F85-D118-5260-6A20C039BD45}"/>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Eingebuchteter Richtungspfeil 8">
            <a:extLst>
              <a:ext uri="{FF2B5EF4-FFF2-40B4-BE49-F238E27FC236}">
                <a16:creationId xmlns:a16="http://schemas.microsoft.com/office/drawing/2014/main" id="{B88885EB-E208-FB0C-896F-3016C3BE0B4F}"/>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7" name="Picture 4">
            <a:extLst>
              <a:ext uri="{FF2B5EF4-FFF2-40B4-BE49-F238E27FC236}">
                <a16:creationId xmlns:a16="http://schemas.microsoft.com/office/drawing/2014/main" id="{B06B16D6-FDBA-AB60-9AE4-CF359A2F593B}"/>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4533" b="34667"/>
          <a:stretch/>
        </p:blipFill>
        <p:spPr bwMode="auto">
          <a:xfrm>
            <a:off x="5872171" y="1001212"/>
            <a:ext cx="1158057" cy="20063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Minecraft logo PNG transparent image download, size: 2000x438px">
            <a:extLst>
              <a:ext uri="{FF2B5EF4-FFF2-40B4-BE49-F238E27FC236}">
                <a16:creationId xmlns:a16="http://schemas.microsoft.com/office/drawing/2014/main" id="{D7F93DD4-043E-A595-5FE3-E118C944A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796" y="966640"/>
            <a:ext cx="1283836" cy="281174"/>
          </a:xfrm>
          <a:prstGeom prst="rect">
            <a:avLst/>
          </a:prstGeom>
          <a:noFill/>
          <a:extLst>
            <a:ext uri="{909E8E84-426E-40DD-AFC4-6F175D3DCCD1}">
              <a14:hiddenFill xmlns:a14="http://schemas.microsoft.com/office/drawing/2010/main">
                <a:solidFill>
                  <a:srgbClr val="FFFFFF"/>
                </a:solidFill>
              </a14:hiddenFill>
            </a:ext>
          </a:extLst>
        </p:spPr>
      </p:pic>
      <p:sp>
        <p:nvSpPr>
          <p:cNvPr id="3" name="Textfeld 2">
            <a:extLst>
              <a:ext uri="{FF2B5EF4-FFF2-40B4-BE49-F238E27FC236}">
                <a16:creationId xmlns:a16="http://schemas.microsoft.com/office/drawing/2014/main" id="{372DEB62-E262-E76E-7C5B-4C451F20D829}"/>
              </a:ext>
            </a:extLst>
          </p:cNvPr>
          <p:cNvSpPr txBox="1"/>
          <p:nvPr/>
        </p:nvSpPr>
        <p:spPr>
          <a:xfrm>
            <a:off x="1330629" y="1893687"/>
            <a:ext cx="9915068" cy="4331955"/>
          </a:xfrm>
          <a:prstGeom prst="rect">
            <a:avLst/>
          </a:prstGeom>
          <a:noFill/>
        </p:spPr>
        <p:txBody>
          <a:bodyPr wrap="square" lIns="90000" tIns="45720" rIns="91440" bIns="45720" rtlCol="0" anchor="t">
            <a:spAutoFit/>
          </a:bodyPr>
          <a:lstStyle/>
          <a:p>
            <a:pPr marL="0" marR="0" lvl="0" indent="0" algn="l" defTabSz="914400" rtl="0" eaLnBrk="1" fontAlgn="auto" latinLnBrk="0" hangingPunct="1">
              <a:lnSpc>
                <a:spcPct val="150000"/>
              </a:lnSpc>
              <a:spcBef>
                <a:spcPts val="0"/>
              </a:spcBef>
              <a:spcAft>
                <a:spcPts val="600"/>
              </a:spcAft>
              <a:buClrTx/>
              <a:buSzTx/>
              <a:buFontTx/>
              <a:buNone/>
              <a:tabLst/>
              <a:defRPr/>
            </a:pP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Significant</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correlation</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between</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t>
            </a:r>
            <a:r>
              <a:rPr kumimoji="0" lang="de-DE" sz="1200" b="0" i="0" u="none" strike="noStrike" kern="1200" cap="none" spc="0" normalizeH="0" baseline="0" noProof="0" err="1">
                <a:ln>
                  <a:noFill/>
                </a:ln>
                <a:solidFill>
                  <a:srgbClr val="FC6464"/>
                </a:solidFill>
                <a:effectLst>
                  <a:outerShdw blurRad="38100" dist="38100" dir="2700000" algn="tl">
                    <a:srgbClr val="000000">
                      <a:alpha val="43137"/>
                    </a:srgbClr>
                  </a:outerShdw>
                </a:effectLst>
                <a:uLnTx/>
                <a:uFillTx/>
                <a:latin typeface="Press Start 2P"/>
                <a:ea typeface="+mn-ea"/>
                <a:cs typeface="+mn-cs"/>
              </a:rPr>
              <a:t>Continuance</a:t>
            </a:r>
            <a:r>
              <a:rPr kumimoji="0" lang="de-DE" sz="1200" b="0" i="0" u="none" strike="noStrike" kern="1200" cap="none" spc="0" normalizeH="0" baseline="0" noProof="0">
                <a:ln>
                  <a:noFill/>
                </a:ln>
                <a:solidFill>
                  <a:srgbClr val="FC6464"/>
                </a:solidFill>
                <a:effectLst>
                  <a:outerShdw blurRad="38100" dist="38100" dir="2700000" algn="tl">
                    <a:srgbClr val="000000">
                      <a:alpha val="43137"/>
                    </a:srgbClr>
                  </a:outerShdw>
                </a:effectLst>
                <a:uLnTx/>
                <a:uFillTx/>
                <a:latin typeface="Press Start 2P"/>
                <a:ea typeface="+mn-ea"/>
                <a:cs typeface="+mn-cs"/>
              </a:rPr>
              <a:t> Intention </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and</a:t>
            </a:r>
            <a:r>
              <a:rPr kumimoji="0" lang="de-DE" sz="1200" b="0" i="0" u="none" strike="noStrike" kern="1200" cap="none" spc="0" normalizeH="0" baseline="0" noProof="0">
                <a:ln>
                  <a:noFill/>
                </a:ln>
                <a:solidFill>
                  <a:srgbClr val="FC6464"/>
                </a:solidFill>
                <a:effectLst>
                  <a:outerShdw blurRad="38100" dist="38100" dir="2700000" algn="tl">
                    <a:srgbClr val="000000">
                      <a:alpha val="43137"/>
                    </a:srgbClr>
                  </a:outerShdw>
                </a:effectLst>
                <a:uLnTx/>
                <a:uFillTx/>
                <a:latin typeface="Press Start 2P"/>
                <a:ea typeface="+mn-ea"/>
                <a:cs typeface="+mn-cs"/>
              </a:rPr>
              <a:t> </a:t>
            </a:r>
            <a:r>
              <a:rPr kumimoji="0" lang="de-DE"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Press Start 2P"/>
                <a:ea typeface="+mn-ea"/>
                <a:cs typeface="+mn-cs"/>
              </a:rPr>
              <a:t>Internal Motivation </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for</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&amp; </a:t>
            </a:r>
            <a:endParaRPr kumimoji="0" lang="de-DE"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Press Start 2P"/>
              <a:ea typeface="+mn-ea"/>
              <a:cs typeface="+mn-cs"/>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-&gt;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Internally</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motivated</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creators</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are</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more</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likely</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continue</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endPar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endParaRPr>
          </a:p>
          <a:p>
            <a:pPr marL="450850" marR="0" lvl="0" algn="l" defTabSz="914400" rtl="0" eaLnBrk="1" fontAlgn="auto" latinLnBrk="0" hangingPunct="1">
              <a:lnSpc>
                <a:spcPct val="150000"/>
              </a:lnSpc>
              <a:spcBef>
                <a:spcPts val="0"/>
              </a:spcBef>
              <a:spcAft>
                <a:spcPts val="0"/>
              </a:spcAft>
              <a:buClrTx/>
              <a:buSzTx/>
              <a:buFontTx/>
              <a:buNone/>
              <a:defRPr/>
            </a:pP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create</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content</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-&gt; External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motivation</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seems</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play</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subordinate</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role</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t>
            </a:r>
          </a:p>
          <a:p>
            <a:pPr marL="171450" marR="0" lvl="0" indent="-171450" algn="l" defTabSz="914400" rtl="0" eaLnBrk="1" fontAlgn="auto" latinLnBrk="0" hangingPunct="1">
              <a:lnSpc>
                <a:spcPct val="150000"/>
              </a:lnSpc>
              <a:spcBef>
                <a:spcPts val="0"/>
              </a:spcBef>
              <a:spcAft>
                <a:spcPts val="0"/>
              </a:spcAft>
              <a:buClrTx/>
              <a:buSzTx/>
              <a:buFont typeface="Wingdings" pitchFamily="2" charset="2"/>
              <a:buChar char="à"/>
              <a:tabLst/>
              <a:defRPr/>
            </a:pPr>
            <a:endParaRPr kumimoji="0" lang="de-DE"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Press Start 2P"/>
              <a:ea typeface="+mn-ea"/>
              <a:cs typeface="+mn-cs"/>
              <a:sym typeface="Wingdings" pitchFamily="2" charset="2"/>
            </a:endParaRPr>
          </a:p>
          <a:p>
            <a:pPr marL="0" marR="0" lvl="0" indent="0" algn="l" defTabSz="914400" rtl="0" eaLnBrk="1" fontAlgn="auto" latinLnBrk="0" hangingPunct="1">
              <a:lnSpc>
                <a:spcPct val="150000"/>
              </a:lnSpc>
              <a:spcBef>
                <a:spcPts val="0"/>
              </a:spcBef>
              <a:spcAft>
                <a:spcPts val="600"/>
              </a:spcAft>
              <a:buClrTx/>
              <a:buSzTx/>
              <a:buFontTx/>
              <a:buNone/>
              <a:tabLst/>
              <a:defRPr/>
            </a:pP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Significant</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correlation</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between</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Average Time </a:t>
            </a:r>
            <a:r>
              <a:rPr kumimoji="0" lang="de-DE" sz="1200" b="0" i="0" u="none" strike="noStrike" kern="1200" cap="none" spc="0" normalizeH="0" baseline="0" noProof="0" err="1">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Invested</a:t>
            </a:r>
            <a:r>
              <a:rPr kumimoji="0" lang="de-DE" sz="1200" b="0" i="0" u="none" strike="noStrike" kern="1200" cap="none" spc="0" normalizeH="0" baseline="0" noProof="0">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 Weekly </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and</a:t>
            </a:r>
            <a:r>
              <a:rPr kumimoji="0" lang="de-DE" sz="1200" b="0" i="0" u="none" strike="noStrike" kern="1200" cap="none" spc="0" normalizeH="0" baseline="0" noProof="0">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both</a:t>
            </a:r>
            <a:r>
              <a:rPr kumimoji="0" lang="de-DE" sz="1200" b="0" i="0" u="none" strike="noStrike" kern="1200" cap="none" spc="0" normalizeH="0" baseline="0" noProof="0">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Press Start 2P"/>
                <a:ea typeface="+mn-ea"/>
                <a:cs typeface="+mn-cs"/>
                <a:sym typeface="Wingdings" pitchFamily="2" charset="2"/>
              </a:rPr>
              <a:t>Internal</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 and </a:t>
            </a:r>
            <a:r>
              <a:rPr kumimoji="0" lang="de-DE"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Press Start 2P"/>
                <a:ea typeface="+mn-ea"/>
                <a:cs typeface="+mn-cs"/>
                <a:sym typeface="Wingdings" pitchFamily="2" charset="2"/>
              </a:rPr>
              <a:t>External</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Press Start 2P"/>
                <a:ea typeface="+mn-ea"/>
                <a:cs typeface="+mn-cs"/>
                <a:sym typeface="Wingdings" pitchFamily="2" charset="2"/>
              </a:rPr>
              <a:t>Motivation </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for</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-&gt; Both internal and external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motivation</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seem</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influence</a:t>
            </a:r>
            <a:endPar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endParaRPr>
          </a:p>
          <a:p>
            <a:pPr marL="403225" marR="0" lvl="0" algn="l" defTabSz="914400" rtl="0" eaLnBrk="1" fontAlgn="auto" latinLnBrk="0" hangingPunct="1">
              <a:lnSpc>
                <a:spcPct val="150000"/>
              </a:lnSpc>
              <a:spcBef>
                <a:spcPts val="0"/>
              </a:spcBef>
              <a:spcAft>
                <a:spcPts val="0"/>
              </a:spcAft>
              <a:buClrTx/>
              <a:buSzTx/>
              <a:buFontTx/>
              <a:buNone/>
              <a:defRPr/>
            </a:pP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the</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amount</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of</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time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creators</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invest</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t>
            </a:r>
          </a:p>
          <a:p>
            <a:pPr marL="0" marR="0" lvl="0" indent="0" algn="l" defTabSz="914400" rtl="0" eaLnBrk="1" fontAlgn="auto" latinLnBrk="0" hangingPunct="1">
              <a:lnSpc>
                <a:spcPct val="150000"/>
              </a:lnSpc>
              <a:spcBef>
                <a:spcPts val="0"/>
              </a:spcBef>
              <a:spcAft>
                <a:spcPts val="0"/>
              </a:spcAft>
              <a:buClrTx/>
              <a:buSzTx/>
              <a:buFontTx/>
              <a:buNone/>
              <a:tabLst/>
              <a:defRPr/>
            </a:pPr>
            <a:endPar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endParaRP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Significant</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correlation</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between</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a:ln>
                  <a:noFill/>
                </a:ln>
                <a:solidFill>
                  <a:srgbClr val="FFC000"/>
                </a:solidFill>
                <a:effectLst>
                  <a:outerShdw blurRad="38100" dist="38100" dir="2700000" algn="tl">
                    <a:srgbClr val="000000">
                      <a:alpha val="43137"/>
                    </a:srgbClr>
                  </a:outerShdw>
                </a:effectLst>
                <a:uLnTx/>
                <a:uFillTx/>
                <a:latin typeface="Press Start 2P"/>
                <a:ea typeface="+mn-ea"/>
                <a:cs typeface="+mn-cs"/>
                <a:sym typeface="Wingdings" pitchFamily="2" charset="2"/>
              </a:rPr>
              <a:t>Word </a:t>
            </a:r>
            <a:r>
              <a:rPr kumimoji="0" lang="de-DE" sz="1200" b="0" i="0" u="none" strike="noStrike" kern="1200" cap="none" spc="0" normalizeH="0" baseline="0" noProof="0" err="1">
                <a:ln>
                  <a:noFill/>
                </a:ln>
                <a:solidFill>
                  <a:srgbClr val="FFC000"/>
                </a:solidFill>
                <a:effectLst>
                  <a:outerShdw blurRad="38100" dist="38100" dir="2700000" algn="tl">
                    <a:srgbClr val="000000">
                      <a:alpha val="43137"/>
                    </a:srgbClr>
                  </a:outerShdw>
                </a:effectLst>
                <a:uLnTx/>
                <a:uFillTx/>
                <a:latin typeface="Press Start 2P"/>
                <a:ea typeface="+mn-ea"/>
                <a:cs typeface="+mn-cs"/>
                <a:sym typeface="Wingdings" pitchFamily="2" charset="2"/>
              </a:rPr>
              <a:t>of</a:t>
            </a:r>
            <a:r>
              <a:rPr kumimoji="0" lang="de-DE" sz="1200" b="0" i="0" u="none" strike="noStrike" kern="1200" cap="none" spc="0" normalizeH="0" baseline="0" noProof="0">
                <a:ln>
                  <a:noFill/>
                </a:ln>
                <a:solidFill>
                  <a:srgbClr val="FFC000"/>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srgbClr val="FFC000"/>
                </a:solidFill>
                <a:effectLst>
                  <a:outerShdw blurRad="38100" dist="38100" dir="2700000" algn="tl">
                    <a:srgbClr val="000000">
                      <a:alpha val="43137"/>
                    </a:srgbClr>
                  </a:outerShdw>
                </a:effectLst>
                <a:uLnTx/>
                <a:uFillTx/>
                <a:latin typeface="Press Start 2P"/>
                <a:ea typeface="+mn-ea"/>
                <a:cs typeface="+mn-cs"/>
                <a:sym typeface="Wingdings" pitchFamily="2" charset="2"/>
              </a:rPr>
              <a:t>Mouth</a:t>
            </a:r>
            <a:r>
              <a:rPr kumimoji="0" lang="de-DE" sz="1200" b="0" i="0" u="none" strike="noStrike" kern="1200" cap="none" spc="0" normalizeH="0" baseline="0" noProof="0">
                <a:ln>
                  <a:noFill/>
                </a:ln>
                <a:solidFill>
                  <a:srgbClr val="FFC000"/>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and </a:t>
            </a:r>
            <a:r>
              <a:rPr kumimoji="0" lang="de-DE"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Press Start 2P"/>
                <a:ea typeface="+mn-ea"/>
                <a:cs typeface="+mn-cs"/>
                <a:sym typeface="Wingdings" pitchFamily="2" charset="2"/>
              </a:rPr>
              <a:t>Internal</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a:ln>
                  <a:noFill/>
                </a:ln>
                <a:solidFill>
                  <a:prstClr val="black"/>
                </a:solidFill>
                <a:effectLst>
                  <a:outerShdw blurRad="38100" dist="38100" dir="2700000" algn="tl">
                    <a:srgbClr val="000000">
                      <a:alpha val="43137"/>
                    </a:srgbClr>
                  </a:outerShdw>
                </a:effectLst>
                <a:uLnTx/>
                <a:uFillTx/>
                <a:latin typeface="Press Start 2P"/>
                <a:ea typeface="+mn-ea"/>
                <a:cs typeface="+mn-cs"/>
                <a:sym typeface="Wingdings" pitchFamily="2" charset="2"/>
              </a:rPr>
              <a:t>Motivation</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for</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-&gt;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Internally</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motivated</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creators</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are</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more</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likely</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recommend</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-&gt; External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motivation</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seems</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play</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subordinate</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2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role</a:t>
            </a:r>
            <a:r>
              <a:rPr kumimoji="0" lang="de-DE" sz="12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t>
            </a:r>
          </a:p>
        </p:txBody>
      </p:sp>
      <p:pic>
        <p:nvPicPr>
          <p:cNvPr id="5" name="Picture 4">
            <a:extLst>
              <a:ext uri="{FF2B5EF4-FFF2-40B4-BE49-F238E27FC236}">
                <a16:creationId xmlns:a16="http://schemas.microsoft.com/office/drawing/2014/main" id="{1889025F-1526-6A74-0733-6EE6CE9C7D0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4533" b="34667"/>
          <a:stretch/>
        </p:blipFill>
        <p:spPr bwMode="auto">
          <a:xfrm>
            <a:off x="6038427" y="2236913"/>
            <a:ext cx="1158057" cy="20063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Minecraft logo PNG transparent image download, size: 2000x438px">
            <a:extLst>
              <a:ext uri="{FF2B5EF4-FFF2-40B4-BE49-F238E27FC236}">
                <a16:creationId xmlns:a16="http://schemas.microsoft.com/office/drawing/2014/main" id="{0BE992EE-1851-A23F-30D9-39D6F9C6927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6052" y="2196643"/>
            <a:ext cx="1283836" cy="281174"/>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inecraft logo PNG transparent image download, size: 2000x438px">
            <a:extLst>
              <a:ext uri="{FF2B5EF4-FFF2-40B4-BE49-F238E27FC236}">
                <a16:creationId xmlns:a16="http://schemas.microsoft.com/office/drawing/2014/main" id="{02E07299-4EF0-AF83-812E-9E1BD0730B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1205" y="5358130"/>
            <a:ext cx="1283836" cy="281174"/>
          </a:xfrm>
          <a:prstGeom prst="rect">
            <a:avLst/>
          </a:prstGeom>
          <a:noFill/>
          <a:extLst>
            <a:ext uri="{909E8E84-426E-40DD-AFC4-6F175D3DCCD1}">
              <a14:hiddenFill xmlns:a14="http://schemas.microsoft.com/office/drawing/2010/main">
                <a:solidFill>
                  <a:srgbClr val="FFFFFF"/>
                </a:solidFill>
              </a14:hiddenFill>
            </a:ext>
          </a:extLst>
        </p:spPr>
      </p:pic>
      <p:sp>
        <p:nvSpPr>
          <p:cNvPr id="14" name="Textfeld 13">
            <a:extLst>
              <a:ext uri="{FF2B5EF4-FFF2-40B4-BE49-F238E27FC236}">
                <a16:creationId xmlns:a16="http://schemas.microsoft.com/office/drawing/2014/main" id="{97CE57E9-52D1-2077-56BE-22E08FDDFAAD}"/>
              </a:ext>
            </a:extLst>
          </p:cNvPr>
          <p:cNvSpPr txBox="1"/>
          <p:nvPr/>
        </p:nvSpPr>
        <p:spPr>
          <a:xfrm>
            <a:off x="4117316" y="1218696"/>
            <a:ext cx="4121834" cy="30777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de-DE" sz="1400" b="0" i="0" u="none" strike="noStrike" kern="1200" cap="none" spc="0" normalizeH="0" baseline="0" noProof="0">
                <a:ln>
                  <a:noFill/>
                </a:ln>
                <a:solidFill>
                  <a:prstClr val="white">
                    <a:lumMod val="85000"/>
                  </a:prstClr>
                </a:solidFill>
                <a:effectLst>
                  <a:outerShdw blurRad="38100" dist="38100" dir="2700000" algn="tl">
                    <a:srgbClr val="000000">
                      <a:alpha val="43137"/>
                    </a:srgbClr>
                  </a:outerShdw>
                </a:effectLst>
                <a:uLnTx/>
                <a:uFillTx/>
                <a:latin typeface="Press Start 2P" panose="00000500000000000000" pitchFamily="2" charset="0"/>
                <a:ea typeface="+mn-ea"/>
                <a:cs typeface="+mn-cs"/>
              </a:rPr>
              <a:t>Overall Motivation</a:t>
            </a:r>
          </a:p>
        </p:txBody>
      </p:sp>
      <p:pic>
        <p:nvPicPr>
          <p:cNvPr id="6" name="Picture 2" descr="Minecraft logo PNG transparent image download, size: 2000x438px">
            <a:extLst>
              <a:ext uri="{FF2B5EF4-FFF2-40B4-BE49-F238E27FC236}">
                <a16:creationId xmlns:a16="http://schemas.microsoft.com/office/drawing/2014/main" id="{DDCC1AD6-1039-7B7B-9BE3-F0C9359551C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76600" y="3919077"/>
            <a:ext cx="1283836" cy="281174"/>
          </a:xfrm>
          <a:prstGeom prst="rect">
            <a:avLst/>
          </a:prstGeom>
          <a:noFill/>
          <a:extLst>
            <a:ext uri="{909E8E84-426E-40DD-AFC4-6F175D3DCCD1}">
              <a14:hiddenFill xmlns:a14="http://schemas.microsoft.com/office/drawing/2010/main">
                <a:solidFill>
                  <a:srgbClr val="FFFFFF"/>
                </a:solidFill>
              </a14:hiddenFill>
            </a:ext>
          </a:extLst>
        </p:spPr>
      </p:pic>
      <p:sp>
        <p:nvSpPr>
          <p:cNvPr id="12" name="Rechteck 11">
            <a:extLst>
              <a:ext uri="{FF2B5EF4-FFF2-40B4-BE49-F238E27FC236}">
                <a16:creationId xmlns:a16="http://schemas.microsoft.com/office/drawing/2014/main" id="{CDCCF83A-2ACC-4699-BC6C-1DA9218545C0}"/>
              </a:ext>
            </a:extLst>
          </p:cNvPr>
          <p:cNvSpPr/>
          <p:nvPr/>
        </p:nvSpPr>
        <p:spPr>
          <a:xfrm>
            <a:off x="1176401" y="2013528"/>
            <a:ext cx="118800" cy="10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14">
            <a:extLst>
              <a:ext uri="{FF2B5EF4-FFF2-40B4-BE49-F238E27FC236}">
                <a16:creationId xmlns:a16="http://schemas.microsoft.com/office/drawing/2014/main" id="{4930E791-748E-2C2C-3EFE-FACCBD1183D0}"/>
              </a:ext>
            </a:extLst>
          </p:cNvPr>
          <p:cNvSpPr/>
          <p:nvPr/>
        </p:nvSpPr>
        <p:spPr>
          <a:xfrm>
            <a:off x="1176401" y="3736110"/>
            <a:ext cx="118800" cy="10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6" name="Rechteck 15">
            <a:extLst>
              <a:ext uri="{FF2B5EF4-FFF2-40B4-BE49-F238E27FC236}">
                <a16:creationId xmlns:a16="http://schemas.microsoft.com/office/drawing/2014/main" id="{BF39E91D-6EF6-33F0-9E4B-8B650BDE1845}"/>
              </a:ext>
            </a:extLst>
          </p:cNvPr>
          <p:cNvSpPr/>
          <p:nvPr/>
        </p:nvSpPr>
        <p:spPr>
          <a:xfrm>
            <a:off x="1193283" y="5185893"/>
            <a:ext cx="118800" cy="108000"/>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19367119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E9F9496-9ACE-2D69-3B86-A3AAB2360606}"/>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099B9894-00AC-3BA4-4CAB-1F6422E1B837}"/>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endParaRPr lang="de-DE" sz="1600">
              <a:effectLst>
                <a:outerShdw blurRad="38100" dist="38100" dir="2700000" algn="tl">
                  <a:srgbClr val="000000">
                    <a:alpha val="43137"/>
                  </a:srgbClr>
                </a:outerShdw>
              </a:effectLst>
              <a:latin typeface="Press Start 2P"/>
            </a:endParaRPr>
          </a:p>
        </p:txBody>
      </p:sp>
      <p:sp>
        <p:nvSpPr>
          <p:cNvPr id="22" name="Richtungspfeil 1">
            <a:extLst>
              <a:ext uri="{FF2B5EF4-FFF2-40B4-BE49-F238E27FC236}">
                <a16:creationId xmlns:a16="http://schemas.microsoft.com/office/drawing/2014/main" id="{1D3FFBDA-DB28-5CB6-8CCF-0BF67E3A81B9}"/>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1D42D776-B056-ACDE-CD46-66322103F655}"/>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B4F04BDF-897B-5441-9827-4C24BD7F8AF3}"/>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 name="Eingebuchteter Richtungspfeil 8">
            <a:extLst>
              <a:ext uri="{FF2B5EF4-FFF2-40B4-BE49-F238E27FC236}">
                <a16:creationId xmlns:a16="http://schemas.microsoft.com/office/drawing/2014/main" id="{633D0590-66DE-EC16-C493-66CAF87314F4}"/>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 name="Eingebuchteter Richtungspfeil 8">
            <a:extLst>
              <a:ext uri="{FF2B5EF4-FFF2-40B4-BE49-F238E27FC236}">
                <a16:creationId xmlns:a16="http://schemas.microsoft.com/office/drawing/2014/main" id="{61B11335-E4FE-B915-BEE9-0D6C85ED8026}"/>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5" name="Picture 2" descr="Minecraft logo PNG transparent image download, size: 2000x438px">
            <a:extLst>
              <a:ext uri="{FF2B5EF4-FFF2-40B4-BE49-F238E27FC236}">
                <a16:creationId xmlns:a16="http://schemas.microsoft.com/office/drawing/2014/main" id="{B40187FF-B440-363C-4FF8-FA70EECE14A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04737" y="2049897"/>
            <a:ext cx="1764357" cy="386413"/>
          </a:xfrm>
          <a:prstGeom prst="rect">
            <a:avLst/>
          </a:prstGeom>
          <a:noFill/>
          <a:extLst>
            <a:ext uri="{909E8E84-426E-40DD-AFC4-6F175D3DCCD1}">
              <a14:hiddenFill xmlns:a14="http://schemas.microsoft.com/office/drawing/2010/main">
                <a:solidFill>
                  <a:srgbClr val="FFFFFF"/>
                </a:solidFill>
              </a14:hiddenFill>
            </a:ext>
          </a:extLst>
        </p:spPr>
      </p:pic>
      <p:sp>
        <p:nvSpPr>
          <p:cNvPr id="138" name="Ellipse 15">
            <a:extLst>
              <a:ext uri="{FF2B5EF4-FFF2-40B4-BE49-F238E27FC236}">
                <a16:creationId xmlns:a16="http://schemas.microsoft.com/office/drawing/2014/main" id="{43A0821A-EF37-B800-580B-4E2B18D481F5}"/>
              </a:ext>
            </a:extLst>
          </p:cNvPr>
          <p:cNvSpPr/>
          <p:nvPr/>
        </p:nvSpPr>
        <p:spPr>
          <a:xfrm>
            <a:off x="10168432" y="2784038"/>
            <a:ext cx="967434" cy="483873"/>
          </a:xfrm>
          <a:prstGeom prst="ellipse">
            <a:avLst/>
          </a:prstGeom>
          <a:solidFill>
            <a:schemeClr val="bg1"/>
          </a:solidFill>
          <a:ln w="19050">
            <a:solidFill>
              <a:srgbClr val="9EC3E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39" name="Textfeld 138">
            <a:extLst>
              <a:ext uri="{FF2B5EF4-FFF2-40B4-BE49-F238E27FC236}">
                <a16:creationId xmlns:a16="http://schemas.microsoft.com/office/drawing/2014/main" id="{97A83FC8-57E9-ED20-ACED-9ED33BF62172}"/>
              </a:ext>
            </a:extLst>
          </p:cNvPr>
          <p:cNvSpPr txBox="1"/>
          <p:nvPr/>
        </p:nvSpPr>
        <p:spPr>
          <a:xfrm>
            <a:off x="10168432" y="2835798"/>
            <a:ext cx="967434" cy="369332"/>
          </a:xfrm>
          <a:prstGeom prst="rect">
            <a:avLst/>
          </a:prstGeom>
          <a:noFill/>
        </p:spPr>
        <p:txBody>
          <a:bodyPr wrap="square" rtlCol="0">
            <a:spAutoFit/>
          </a:bodyPr>
          <a:lstStyle/>
          <a:p>
            <a:pPr algn="ctr"/>
            <a:r>
              <a:rPr lang="de-DE" sz="900"/>
              <a:t>Average Time </a:t>
            </a:r>
            <a:r>
              <a:rPr lang="de-DE" sz="900" err="1"/>
              <a:t>Invested</a:t>
            </a:r>
            <a:r>
              <a:rPr lang="de-DE" sz="900"/>
              <a:t> Weekly</a:t>
            </a:r>
          </a:p>
        </p:txBody>
      </p:sp>
      <p:sp>
        <p:nvSpPr>
          <p:cNvPr id="141" name="Ellipse 15">
            <a:extLst>
              <a:ext uri="{FF2B5EF4-FFF2-40B4-BE49-F238E27FC236}">
                <a16:creationId xmlns:a16="http://schemas.microsoft.com/office/drawing/2014/main" id="{9CA6C49F-55F0-8984-B52C-813CAD9B9EF7}"/>
              </a:ext>
            </a:extLst>
          </p:cNvPr>
          <p:cNvSpPr/>
          <p:nvPr/>
        </p:nvSpPr>
        <p:spPr>
          <a:xfrm>
            <a:off x="10154394" y="3621209"/>
            <a:ext cx="967434" cy="483873"/>
          </a:xfrm>
          <a:prstGeom prst="ellipse">
            <a:avLst/>
          </a:prstGeom>
          <a:solidFill>
            <a:schemeClr val="bg1"/>
          </a:solidFill>
          <a:ln w="19050">
            <a:solidFill>
              <a:srgbClr val="FC646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42" name="Textfeld 141">
            <a:extLst>
              <a:ext uri="{FF2B5EF4-FFF2-40B4-BE49-F238E27FC236}">
                <a16:creationId xmlns:a16="http://schemas.microsoft.com/office/drawing/2014/main" id="{864AAEA9-BFD3-5011-FA2A-29361A63C406}"/>
              </a:ext>
            </a:extLst>
          </p:cNvPr>
          <p:cNvSpPr txBox="1"/>
          <p:nvPr/>
        </p:nvSpPr>
        <p:spPr>
          <a:xfrm>
            <a:off x="10130378" y="3606384"/>
            <a:ext cx="1043542" cy="507831"/>
          </a:xfrm>
          <a:prstGeom prst="rect">
            <a:avLst/>
          </a:prstGeom>
          <a:noFill/>
        </p:spPr>
        <p:txBody>
          <a:bodyPr wrap="square" rtlCol="0">
            <a:spAutoFit/>
          </a:bodyPr>
          <a:lstStyle/>
          <a:p>
            <a:pPr algn="ctr"/>
            <a:r>
              <a:rPr lang="de-DE" sz="900"/>
              <a:t>Intention </a:t>
            </a:r>
            <a:r>
              <a:rPr lang="de-DE" sz="900" err="1"/>
              <a:t>to</a:t>
            </a:r>
            <a:r>
              <a:rPr lang="de-DE" sz="900"/>
              <a:t> </a:t>
            </a:r>
            <a:r>
              <a:rPr lang="de-DE" sz="900" err="1"/>
              <a:t>Continue</a:t>
            </a:r>
            <a:r>
              <a:rPr lang="de-DE" sz="900"/>
              <a:t> </a:t>
            </a:r>
            <a:r>
              <a:rPr lang="de-DE" sz="900" err="1"/>
              <a:t>Creating</a:t>
            </a:r>
            <a:r>
              <a:rPr lang="de-DE" sz="900"/>
              <a:t> Content</a:t>
            </a:r>
          </a:p>
        </p:txBody>
      </p:sp>
      <p:sp>
        <p:nvSpPr>
          <p:cNvPr id="144" name="Ellipse 15">
            <a:extLst>
              <a:ext uri="{FF2B5EF4-FFF2-40B4-BE49-F238E27FC236}">
                <a16:creationId xmlns:a16="http://schemas.microsoft.com/office/drawing/2014/main" id="{6643306C-30C7-DFD1-765C-D7F5089E3AFB}"/>
              </a:ext>
            </a:extLst>
          </p:cNvPr>
          <p:cNvSpPr/>
          <p:nvPr/>
        </p:nvSpPr>
        <p:spPr>
          <a:xfrm>
            <a:off x="10192448" y="4515469"/>
            <a:ext cx="967434" cy="483873"/>
          </a:xfrm>
          <a:prstGeom prst="ellipse">
            <a:avLst/>
          </a:prstGeom>
          <a:solidFill>
            <a:schemeClr val="bg1"/>
          </a:solidFill>
          <a:ln w="190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45" name="Textfeld 144">
            <a:extLst>
              <a:ext uri="{FF2B5EF4-FFF2-40B4-BE49-F238E27FC236}">
                <a16:creationId xmlns:a16="http://schemas.microsoft.com/office/drawing/2014/main" id="{4E2372B3-72EE-F559-4BBB-E6798ED3E57F}"/>
              </a:ext>
            </a:extLst>
          </p:cNvPr>
          <p:cNvSpPr txBox="1"/>
          <p:nvPr/>
        </p:nvSpPr>
        <p:spPr>
          <a:xfrm>
            <a:off x="10154394" y="4564493"/>
            <a:ext cx="1043542" cy="369332"/>
          </a:xfrm>
          <a:prstGeom prst="rect">
            <a:avLst/>
          </a:prstGeom>
          <a:noFill/>
        </p:spPr>
        <p:txBody>
          <a:bodyPr wrap="square" rtlCol="0">
            <a:spAutoFit/>
          </a:bodyPr>
          <a:lstStyle/>
          <a:p>
            <a:pPr algn="ctr"/>
            <a:r>
              <a:rPr lang="de-DE" sz="900"/>
              <a:t>Word </a:t>
            </a:r>
            <a:r>
              <a:rPr lang="de-DE" sz="900" err="1"/>
              <a:t>of</a:t>
            </a:r>
            <a:r>
              <a:rPr lang="de-DE" sz="900"/>
              <a:t> </a:t>
            </a:r>
            <a:br>
              <a:rPr lang="de-DE" sz="900"/>
            </a:br>
            <a:r>
              <a:rPr lang="de-DE" sz="900" err="1"/>
              <a:t>Mouth</a:t>
            </a:r>
            <a:endParaRPr lang="de-DE" sz="900"/>
          </a:p>
        </p:txBody>
      </p:sp>
      <p:sp>
        <p:nvSpPr>
          <p:cNvPr id="6" name="Textfeld 5">
            <a:extLst>
              <a:ext uri="{FF2B5EF4-FFF2-40B4-BE49-F238E27FC236}">
                <a16:creationId xmlns:a16="http://schemas.microsoft.com/office/drawing/2014/main" id="{06EE115E-043C-5EE5-F7F3-E593C1F0197D}"/>
              </a:ext>
            </a:extLst>
          </p:cNvPr>
          <p:cNvSpPr txBox="1"/>
          <p:nvPr/>
        </p:nvSpPr>
        <p:spPr>
          <a:xfrm rot="16200000">
            <a:off x="1492308" y="2426564"/>
            <a:ext cx="1313370" cy="1754387"/>
          </a:xfrm>
          <a:prstGeom prst="rect">
            <a:avLst/>
          </a:prstGeom>
          <a:solidFill>
            <a:schemeClr val="bg1"/>
          </a:solidFill>
          <a:ln>
            <a:solidFill>
              <a:schemeClr val="tx1"/>
            </a:solidFill>
          </a:ln>
        </p:spPr>
        <p:txBody>
          <a:bodyPr wrap="square" rtlCol="0">
            <a:noAutofit/>
          </a:bodyPr>
          <a:lstStyle/>
          <a:p>
            <a:pPr algn="ctr"/>
            <a:r>
              <a:rPr lang="de-DE" sz="1000"/>
              <a:t>Internal Motivation</a:t>
            </a:r>
          </a:p>
        </p:txBody>
      </p:sp>
      <p:sp>
        <p:nvSpPr>
          <p:cNvPr id="7" name="Textfeld 6">
            <a:extLst>
              <a:ext uri="{FF2B5EF4-FFF2-40B4-BE49-F238E27FC236}">
                <a16:creationId xmlns:a16="http://schemas.microsoft.com/office/drawing/2014/main" id="{15815086-2F99-952A-4941-8A8C61BE6DF7}"/>
              </a:ext>
            </a:extLst>
          </p:cNvPr>
          <p:cNvSpPr txBox="1"/>
          <p:nvPr/>
        </p:nvSpPr>
        <p:spPr>
          <a:xfrm rot="16200000">
            <a:off x="1366908" y="3980938"/>
            <a:ext cx="1564172" cy="1754387"/>
          </a:xfrm>
          <a:prstGeom prst="rect">
            <a:avLst/>
          </a:prstGeom>
          <a:solidFill>
            <a:schemeClr val="bg1"/>
          </a:solidFill>
          <a:ln>
            <a:solidFill>
              <a:schemeClr val="tx1"/>
            </a:solidFill>
          </a:ln>
        </p:spPr>
        <p:txBody>
          <a:bodyPr wrap="square" rtlCol="0">
            <a:noAutofit/>
          </a:bodyPr>
          <a:lstStyle/>
          <a:p>
            <a:pPr algn="ctr"/>
            <a:r>
              <a:rPr lang="de-DE" sz="1000"/>
              <a:t>External Motivation</a:t>
            </a:r>
          </a:p>
        </p:txBody>
      </p:sp>
      <p:sp>
        <p:nvSpPr>
          <p:cNvPr id="8" name="Textfeld 7">
            <a:extLst>
              <a:ext uri="{FF2B5EF4-FFF2-40B4-BE49-F238E27FC236}">
                <a16:creationId xmlns:a16="http://schemas.microsoft.com/office/drawing/2014/main" id="{39D0627C-592C-CE3F-6C0E-A90189A5A80F}"/>
              </a:ext>
            </a:extLst>
          </p:cNvPr>
          <p:cNvSpPr txBox="1"/>
          <p:nvPr/>
        </p:nvSpPr>
        <p:spPr>
          <a:xfrm>
            <a:off x="1694057" y="2801450"/>
            <a:ext cx="1179005" cy="246221"/>
          </a:xfrm>
          <a:prstGeom prst="rect">
            <a:avLst/>
          </a:prstGeom>
          <a:solidFill>
            <a:schemeClr val="bg1"/>
          </a:solidFill>
          <a:ln>
            <a:solidFill>
              <a:schemeClr val="tx1"/>
            </a:solidFill>
          </a:ln>
        </p:spPr>
        <p:txBody>
          <a:bodyPr wrap="square" rtlCol="0">
            <a:spAutoFit/>
          </a:bodyPr>
          <a:lstStyle/>
          <a:p>
            <a:pPr algn="ctr"/>
            <a:r>
              <a:rPr lang="de-DE" sz="1000" err="1"/>
              <a:t>Enjoyment</a:t>
            </a:r>
            <a:endParaRPr lang="de-DE" sz="1000"/>
          </a:p>
        </p:txBody>
      </p:sp>
      <p:sp>
        <p:nvSpPr>
          <p:cNvPr id="9" name="Textfeld 8">
            <a:extLst>
              <a:ext uri="{FF2B5EF4-FFF2-40B4-BE49-F238E27FC236}">
                <a16:creationId xmlns:a16="http://schemas.microsoft.com/office/drawing/2014/main" id="{59BC4A8C-8219-3F02-332E-0BA8BF799950}"/>
              </a:ext>
            </a:extLst>
          </p:cNvPr>
          <p:cNvSpPr txBox="1"/>
          <p:nvPr/>
        </p:nvSpPr>
        <p:spPr>
          <a:xfrm>
            <a:off x="1699549" y="4191659"/>
            <a:ext cx="1179006" cy="246221"/>
          </a:xfrm>
          <a:prstGeom prst="rect">
            <a:avLst/>
          </a:prstGeom>
          <a:solidFill>
            <a:schemeClr val="bg1"/>
          </a:solidFill>
          <a:ln>
            <a:solidFill>
              <a:schemeClr val="tx1"/>
            </a:solidFill>
          </a:ln>
        </p:spPr>
        <p:txBody>
          <a:bodyPr wrap="square" rtlCol="0">
            <a:spAutoFit/>
          </a:bodyPr>
          <a:lstStyle/>
          <a:p>
            <a:pPr algn="ctr"/>
            <a:r>
              <a:rPr lang="de-DE" sz="1000"/>
              <a:t>Income</a:t>
            </a:r>
            <a:endParaRPr lang="de-DE" sz="1400"/>
          </a:p>
        </p:txBody>
      </p:sp>
      <p:sp>
        <p:nvSpPr>
          <p:cNvPr id="11" name="Textfeld 10">
            <a:extLst>
              <a:ext uri="{FF2B5EF4-FFF2-40B4-BE49-F238E27FC236}">
                <a16:creationId xmlns:a16="http://schemas.microsoft.com/office/drawing/2014/main" id="{841B67B4-000D-9805-FAB2-76F47C1D119C}"/>
              </a:ext>
            </a:extLst>
          </p:cNvPr>
          <p:cNvSpPr txBox="1"/>
          <p:nvPr/>
        </p:nvSpPr>
        <p:spPr>
          <a:xfrm>
            <a:off x="5060595" y="3158949"/>
            <a:ext cx="1179005" cy="400110"/>
          </a:xfrm>
          <a:prstGeom prst="rect">
            <a:avLst/>
          </a:prstGeom>
          <a:solidFill>
            <a:schemeClr val="bg1"/>
          </a:solidFill>
          <a:ln w="19050">
            <a:solidFill>
              <a:srgbClr val="9EC3E7"/>
            </a:solidFill>
          </a:ln>
        </p:spPr>
        <p:txBody>
          <a:bodyPr wrap="square" rtlCol="0">
            <a:spAutoFit/>
          </a:bodyPr>
          <a:lstStyle/>
          <a:p>
            <a:pPr algn="ctr"/>
            <a:r>
              <a:rPr lang="de-DE" sz="1000"/>
              <a:t>Content Contribution</a:t>
            </a:r>
          </a:p>
        </p:txBody>
      </p:sp>
      <p:sp>
        <p:nvSpPr>
          <p:cNvPr id="12" name="Textfeld 11">
            <a:extLst>
              <a:ext uri="{FF2B5EF4-FFF2-40B4-BE49-F238E27FC236}">
                <a16:creationId xmlns:a16="http://schemas.microsoft.com/office/drawing/2014/main" id="{1971C644-7F45-899B-74A1-EDF19D2AEC9E}"/>
              </a:ext>
            </a:extLst>
          </p:cNvPr>
          <p:cNvSpPr txBox="1"/>
          <p:nvPr/>
        </p:nvSpPr>
        <p:spPr>
          <a:xfrm>
            <a:off x="5060594" y="4777439"/>
            <a:ext cx="1179005" cy="400110"/>
          </a:xfrm>
          <a:prstGeom prst="rect">
            <a:avLst/>
          </a:prstGeom>
          <a:solidFill>
            <a:schemeClr val="bg1"/>
          </a:solidFill>
          <a:ln w="19050">
            <a:solidFill>
              <a:srgbClr val="FC6464"/>
            </a:solidFill>
          </a:ln>
        </p:spPr>
        <p:txBody>
          <a:bodyPr wrap="square" rtlCol="0">
            <a:spAutoFit/>
          </a:bodyPr>
          <a:lstStyle>
            <a:defPPr>
              <a:defRPr lang="en-US"/>
            </a:defPPr>
            <a:lvl1pPr algn="ctr">
              <a:defRPr sz="1000"/>
            </a:lvl1pPr>
          </a:lstStyle>
          <a:p>
            <a:r>
              <a:rPr lang="de-DE" err="1"/>
              <a:t>Continuance</a:t>
            </a:r>
            <a:r>
              <a:rPr lang="de-DE"/>
              <a:t> Intention</a:t>
            </a:r>
          </a:p>
        </p:txBody>
      </p:sp>
      <p:cxnSp>
        <p:nvCxnSpPr>
          <p:cNvPr id="13" name="Gerade Verbindung 12">
            <a:extLst>
              <a:ext uri="{FF2B5EF4-FFF2-40B4-BE49-F238E27FC236}">
                <a16:creationId xmlns:a16="http://schemas.microsoft.com/office/drawing/2014/main" id="{81E38F23-235C-27B4-CFC9-854B82BE97A8}"/>
              </a:ext>
            </a:extLst>
          </p:cNvPr>
          <p:cNvCxnSpPr>
            <a:cxnSpLocks/>
            <a:stCxn id="12" idx="1"/>
            <a:endCxn id="8" idx="3"/>
          </p:cNvCxnSpPr>
          <p:nvPr/>
        </p:nvCxnSpPr>
        <p:spPr>
          <a:xfrm flipH="1" flipV="1">
            <a:off x="2873062" y="2924561"/>
            <a:ext cx="2187532" cy="2052933"/>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13">
            <a:extLst>
              <a:ext uri="{FF2B5EF4-FFF2-40B4-BE49-F238E27FC236}">
                <a16:creationId xmlns:a16="http://schemas.microsoft.com/office/drawing/2014/main" id="{62A4212C-7295-A463-F488-42B2601F2457}"/>
              </a:ext>
            </a:extLst>
          </p:cNvPr>
          <p:cNvCxnSpPr>
            <a:cxnSpLocks/>
            <a:stCxn id="12" idx="1"/>
            <a:endCxn id="19" idx="3"/>
          </p:cNvCxnSpPr>
          <p:nvPr/>
        </p:nvCxnSpPr>
        <p:spPr>
          <a:xfrm flipH="1">
            <a:off x="2860301" y="4977494"/>
            <a:ext cx="2200293" cy="246953"/>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5" name="Textfeld 14">
            <a:extLst>
              <a:ext uri="{FF2B5EF4-FFF2-40B4-BE49-F238E27FC236}">
                <a16:creationId xmlns:a16="http://schemas.microsoft.com/office/drawing/2014/main" id="{82A82F01-8458-71EB-A603-52CCE8C869CE}"/>
              </a:ext>
            </a:extLst>
          </p:cNvPr>
          <p:cNvSpPr txBox="1"/>
          <p:nvPr/>
        </p:nvSpPr>
        <p:spPr>
          <a:xfrm>
            <a:off x="3471662" y="5023661"/>
            <a:ext cx="534241" cy="230832"/>
          </a:xfrm>
          <a:prstGeom prst="rect">
            <a:avLst/>
          </a:prstGeom>
          <a:solidFill>
            <a:schemeClr val="bg1"/>
          </a:solidFill>
          <a:ln w="6350">
            <a:solidFill>
              <a:schemeClr val="tx1"/>
            </a:solidFill>
          </a:ln>
        </p:spPr>
        <p:txBody>
          <a:bodyPr wrap="square" rtlCol="0">
            <a:spAutoFit/>
          </a:bodyPr>
          <a:lstStyle>
            <a:defPPr>
              <a:defRPr lang="en-US"/>
            </a:defPPr>
            <a:lvl1pPr algn="ctr">
              <a:defRPr sz="900"/>
            </a:lvl1pPr>
          </a:lstStyle>
          <a:p>
            <a:r>
              <a:rPr lang="de-DE"/>
              <a:t>0.148*</a:t>
            </a:r>
          </a:p>
        </p:txBody>
      </p:sp>
      <p:sp>
        <p:nvSpPr>
          <p:cNvPr id="16" name="Textfeld 15">
            <a:extLst>
              <a:ext uri="{FF2B5EF4-FFF2-40B4-BE49-F238E27FC236}">
                <a16:creationId xmlns:a16="http://schemas.microsoft.com/office/drawing/2014/main" id="{63624545-3653-7B28-ECD5-05BDC181A5FD}"/>
              </a:ext>
            </a:extLst>
          </p:cNvPr>
          <p:cNvSpPr txBox="1"/>
          <p:nvPr/>
        </p:nvSpPr>
        <p:spPr>
          <a:xfrm>
            <a:off x="3444971" y="3439249"/>
            <a:ext cx="562000" cy="230832"/>
          </a:xfrm>
          <a:prstGeom prst="rect">
            <a:avLst/>
          </a:prstGeom>
          <a:solidFill>
            <a:schemeClr val="bg1"/>
          </a:solidFill>
          <a:ln w="6350">
            <a:solidFill>
              <a:schemeClr val="tx1"/>
            </a:solidFill>
          </a:ln>
        </p:spPr>
        <p:txBody>
          <a:bodyPr wrap="square" rtlCol="0">
            <a:spAutoFit/>
          </a:bodyPr>
          <a:lstStyle>
            <a:defPPr>
              <a:defRPr lang="en-US"/>
            </a:defPPr>
            <a:lvl1pPr algn="ctr">
              <a:defRPr sz="900"/>
            </a:lvl1pPr>
          </a:lstStyle>
          <a:p>
            <a:r>
              <a:rPr lang="de-DE"/>
              <a:t>0.281**</a:t>
            </a:r>
          </a:p>
        </p:txBody>
      </p:sp>
      <p:sp>
        <p:nvSpPr>
          <p:cNvPr id="17" name="Textfeld 16">
            <a:extLst>
              <a:ext uri="{FF2B5EF4-FFF2-40B4-BE49-F238E27FC236}">
                <a16:creationId xmlns:a16="http://schemas.microsoft.com/office/drawing/2014/main" id="{8534D1AF-B04D-2A9A-9A08-26B8F380A223}"/>
              </a:ext>
            </a:extLst>
          </p:cNvPr>
          <p:cNvSpPr txBox="1"/>
          <p:nvPr/>
        </p:nvSpPr>
        <p:spPr>
          <a:xfrm>
            <a:off x="1694056" y="3577016"/>
            <a:ext cx="1179005" cy="246221"/>
          </a:xfrm>
          <a:prstGeom prst="rect">
            <a:avLst/>
          </a:prstGeom>
          <a:solidFill>
            <a:schemeClr val="bg1"/>
          </a:solidFill>
          <a:ln>
            <a:solidFill>
              <a:schemeClr val="tx1"/>
            </a:solidFill>
          </a:ln>
        </p:spPr>
        <p:txBody>
          <a:bodyPr wrap="square" rtlCol="0">
            <a:spAutoFit/>
          </a:bodyPr>
          <a:lstStyle/>
          <a:p>
            <a:pPr algn="ctr"/>
            <a:r>
              <a:rPr lang="de-DE" sz="1000"/>
              <a:t>Passing Time</a:t>
            </a:r>
          </a:p>
        </p:txBody>
      </p:sp>
      <p:sp>
        <p:nvSpPr>
          <p:cNvPr id="19" name="Textfeld 18">
            <a:extLst>
              <a:ext uri="{FF2B5EF4-FFF2-40B4-BE49-F238E27FC236}">
                <a16:creationId xmlns:a16="http://schemas.microsoft.com/office/drawing/2014/main" id="{0EC52323-8683-B4F8-D672-522A1D5C51C9}"/>
              </a:ext>
            </a:extLst>
          </p:cNvPr>
          <p:cNvSpPr txBox="1"/>
          <p:nvPr/>
        </p:nvSpPr>
        <p:spPr>
          <a:xfrm>
            <a:off x="1681295" y="4947448"/>
            <a:ext cx="1179006" cy="553998"/>
          </a:xfrm>
          <a:prstGeom prst="rect">
            <a:avLst/>
          </a:prstGeom>
          <a:solidFill>
            <a:schemeClr val="bg1"/>
          </a:solidFill>
          <a:ln>
            <a:solidFill>
              <a:schemeClr val="tx1"/>
            </a:solidFill>
          </a:ln>
        </p:spPr>
        <p:txBody>
          <a:bodyPr wrap="square" rtlCol="0">
            <a:spAutoFit/>
          </a:bodyPr>
          <a:lstStyle/>
          <a:p>
            <a:pPr algn="ctr"/>
            <a:r>
              <a:rPr lang="de-DE" sz="1000"/>
              <a:t>Status and Recognition </a:t>
            </a:r>
            <a:r>
              <a:rPr lang="de-DE" sz="1000" err="1"/>
              <a:t>by</a:t>
            </a:r>
            <a:r>
              <a:rPr lang="de-DE" sz="1000"/>
              <a:t> </a:t>
            </a:r>
            <a:r>
              <a:rPr lang="de-DE" sz="1000" err="1"/>
              <a:t>Others</a:t>
            </a:r>
            <a:endParaRPr lang="de-DE" sz="1000"/>
          </a:p>
        </p:txBody>
      </p:sp>
      <p:cxnSp>
        <p:nvCxnSpPr>
          <p:cNvPr id="20" name="Gerade Verbindung 19">
            <a:extLst>
              <a:ext uri="{FF2B5EF4-FFF2-40B4-BE49-F238E27FC236}">
                <a16:creationId xmlns:a16="http://schemas.microsoft.com/office/drawing/2014/main" id="{AF143B9E-1520-C05A-024D-535FFEACAC61}"/>
              </a:ext>
            </a:extLst>
          </p:cNvPr>
          <p:cNvCxnSpPr>
            <a:cxnSpLocks/>
            <a:stCxn id="11" idx="1"/>
            <a:endCxn id="9" idx="3"/>
          </p:cNvCxnSpPr>
          <p:nvPr/>
        </p:nvCxnSpPr>
        <p:spPr>
          <a:xfrm flipH="1">
            <a:off x="2878555" y="3359004"/>
            <a:ext cx="2182040" cy="955766"/>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24" name="Gerade Verbindung 23">
            <a:extLst>
              <a:ext uri="{FF2B5EF4-FFF2-40B4-BE49-F238E27FC236}">
                <a16:creationId xmlns:a16="http://schemas.microsoft.com/office/drawing/2014/main" id="{CA5140CA-FDEE-6FDF-8B9E-0E93982C2278}"/>
              </a:ext>
            </a:extLst>
          </p:cNvPr>
          <p:cNvCxnSpPr>
            <a:cxnSpLocks/>
            <a:stCxn id="12" idx="1"/>
            <a:endCxn id="17" idx="3"/>
          </p:cNvCxnSpPr>
          <p:nvPr/>
        </p:nvCxnSpPr>
        <p:spPr>
          <a:xfrm flipH="1" flipV="1">
            <a:off x="2873061" y="3700127"/>
            <a:ext cx="2187533" cy="1277367"/>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25" name="Textfeld 24">
            <a:extLst>
              <a:ext uri="{FF2B5EF4-FFF2-40B4-BE49-F238E27FC236}">
                <a16:creationId xmlns:a16="http://schemas.microsoft.com/office/drawing/2014/main" id="{777EE94D-3C60-4B65-8539-9BA54959746E}"/>
              </a:ext>
            </a:extLst>
          </p:cNvPr>
          <p:cNvSpPr txBox="1"/>
          <p:nvPr/>
        </p:nvSpPr>
        <p:spPr>
          <a:xfrm>
            <a:off x="4210262" y="3515461"/>
            <a:ext cx="562000" cy="230832"/>
          </a:xfrm>
          <a:prstGeom prst="rect">
            <a:avLst/>
          </a:prstGeom>
          <a:solidFill>
            <a:schemeClr val="bg1"/>
          </a:solidFill>
          <a:ln w="6350">
            <a:solidFill>
              <a:schemeClr val="tx1"/>
            </a:solidFill>
          </a:ln>
        </p:spPr>
        <p:txBody>
          <a:bodyPr wrap="square" rtlCol="0">
            <a:spAutoFit/>
          </a:bodyPr>
          <a:lstStyle>
            <a:defPPr>
              <a:defRPr lang="en-US"/>
            </a:defPPr>
            <a:lvl1pPr algn="ctr">
              <a:defRPr sz="900"/>
            </a:lvl1pPr>
          </a:lstStyle>
          <a:p>
            <a:r>
              <a:rPr lang="de-DE"/>
              <a:t>0.210**</a:t>
            </a:r>
          </a:p>
        </p:txBody>
      </p:sp>
      <p:sp>
        <p:nvSpPr>
          <p:cNvPr id="26" name="Textfeld 25">
            <a:extLst>
              <a:ext uri="{FF2B5EF4-FFF2-40B4-BE49-F238E27FC236}">
                <a16:creationId xmlns:a16="http://schemas.microsoft.com/office/drawing/2014/main" id="{C46E4988-F962-D57F-5225-A2CDDAEB1A69}"/>
              </a:ext>
            </a:extLst>
          </p:cNvPr>
          <p:cNvSpPr txBox="1"/>
          <p:nvPr/>
        </p:nvSpPr>
        <p:spPr>
          <a:xfrm>
            <a:off x="3466497" y="4135407"/>
            <a:ext cx="544573" cy="230832"/>
          </a:xfrm>
          <a:prstGeom prst="rect">
            <a:avLst/>
          </a:prstGeom>
          <a:solidFill>
            <a:schemeClr val="bg1"/>
          </a:solidFill>
          <a:ln w="6350">
            <a:solidFill>
              <a:schemeClr val="tx1"/>
            </a:solidFill>
          </a:ln>
        </p:spPr>
        <p:txBody>
          <a:bodyPr wrap="square" rtlCol="0">
            <a:spAutoFit/>
          </a:bodyPr>
          <a:lstStyle>
            <a:defPPr>
              <a:defRPr lang="en-US"/>
            </a:defPPr>
            <a:lvl1pPr algn="ctr">
              <a:defRPr sz="900"/>
            </a:lvl1pPr>
          </a:lstStyle>
          <a:p>
            <a:r>
              <a:rPr lang="de-DE"/>
              <a:t>0.185*</a:t>
            </a:r>
          </a:p>
        </p:txBody>
      </p:sp>
      <p:sp>
        <p:nvSpPr>
          <p:cNvPr id="27" name="Textfeld 26">
            <a:extLst>
              <a:ext uri="{FF2B5EF4-FFF2-40B4-BE49-F238E27FC236}">
                <a16:creationId xmlns:a16="http://schemas.microsoft.com/office/drawing/2014/main" id="{3884EE88-D6FC-B7E3-5B9F-B424917A704E}"/>
              </a:ext>
            </a:extLst>
          </p:cNvPr>
          <p:cNvSpPr txBox="1"/>
          <p:nvPr/>
        </p:nvSpPr>
        <p:spPr>
          <a:xfrm>
            <a:off x="1690583" y="3197978"/>
            <a:ext cx="1179005" cy="246221"/>
          </a:xfrm>
          <a:prstGeom prst="rect">
            <a:avLst/>
          </a:prstGeom>
          <a:solidFill>
            <a:schemeClr val="bg1"/>
          </a:solidFill>
          <a:ln>
            <a:solidFill>
              <a:srgbClr val="8B8B8B"/>
            </a:solidFill>
          </a:ln>
        </p:spPr>
        <p:txBody>
          <a:bodyPr wrap="square" rtlCol="0">
            <a:spAutoFit/>
          </a:bodyPr>
          <a:lstStyle/>
          <a:p>
            <a:pPr algn="ctr"/>
            <a:r>
              <a:rPr lang="de-DE" sz="1000"/>
              <a:t>…</a:t>
            </a:r>
          </a:p>
        </p:txBody>
      </p:sp>
      <p:sp>
        <p:nvSpPr>
          <p:cNvPr id="28" name="Textfeld 27">
            <a:extLst>
              <a:ext uri="{FF2B5EF4-FFF2-40B4-BE49-F238E27FC236}">
                <a16:creationId xmlns:a16="http://schemas.microsoft.com/office/drawing/2014/main" id="{87B2EF9E-7415-CA60-EDAF-5B39A0E10940}"/>
              </a:ext>
            </a:extLst>
          </p:cNvPr>
          <p:cNvSpPr txBox="1"/>
          <p:nvPr/>
        </p:nvSpPr>
        <p:spPr>
          <a:xfrm>
            <a:off x="1699550" y="4575380"/>
            <a:ext cx="1179005" cy="246221"/>
          </a:xfrm>
          <a:prstGeom prst="rect">
            <a:avLst/>
          </a:prstGeom>
          <a:solidFill>
            <a:schemeClr val="bg1"/>
          </a:solidFill>
          <a:ln>
            <a:solidFill>
              <a:srgbClr val="8B8B8B"/>
            </a:solidFill>
          </a:ln>
        </p:spPr>
        <p:txBody>
          <a:bodyPr wrap="square" rtlCol="0">
            <a:spAutoFit/>
          </a:bodyPr>
          <a:lstStyle/>
          <a:p>
            <a:pPr algn="ctr"/>
            <a:r>
              <a:rPr lang="de-DE" sz="1000"/>
              <a:t>…</a:t>
            </a:r>
          </a:p>
        </p:txBody>
      </p:sp>
      <p:sp>
        <p:nvSpPr>
          <p:cNvPr id="30" name="Textfeld 29">
            <a:extLst>
              <a:ext uri="{FF2B5EF4-FFF2-40B4-BE49-F238E27FC236}">
                <a16:creationId xmlns:a16="http://schemas.microsoft.com/office/drawing/2014/main" id="{B079E6B0-7FB0-4A5A-A0D7-70635D6BF69C}"/>
              </a:ext>
            </a:extLst>
          </p:cNvPr>
          <p:cNvSpPr txBox="1"/>
          <p:nvPr/>
        </p:nvSpPr>
        <p:spPr>
          <a:xfrm rot="16200000">
            <a:off x="5793756" y="2996142"/>
            <a:ext cx="2786032" cy="1576780"/>
          </a:xfrm>
          <a:prstGeom prst="roundRect">
            <a:avLst/>
          </a:prstGeom>
          <a:solidFill>
            <a:schemeClr val="bg1"/>
          </a:solidFill>
          <a:ln>
            <a:solidFill>
              <a:schemeClr val="tx1"/>
            </a:solidFill>
          </a:ln>
        </p:spPr>
        <p:txBody>
          <a:bodyPr wrap="square" rtlCol="0">
            <a:noAutofit/>
          </a:bodyPr>
          <a:lstStyle/>
          <a:p>
            <a:pPr algn="ctr"/>
            <a:r>
              <a:rPr lang="de-DE" sz="1000"/>
              <a:t>Internal Motivation</a:t>
            </a:r>
          </a:p>
        </p:txBody>
      </p:sp>
      <p:pic>
        <p:nvPicPr>
          <p:cNvPr id="29" name="Picture 4">
            <a:extLst>
              <a:ext uri="{FF2B5EF4-FFF2-40B4-BE49-F238E27FC236}">
                <a16:creationId xmlns:a16="http://schemas.microsoft.com/office/drawing/2014/main" id="{939F51F8-8F89-4E4D-4E70-A417DBD31D5F}"/>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34533" b="34667"/>
          <a:stretch/>
        </p:blipFill>
        <p:spPr bwMode="auto">
          <a:xfrm>
            <a:off x="2943031" y="2035924"/>
            <a:ext cx="1591501" cy="275728"/>
          </a:xfrm>
          <a:prstGeom prst="rect">
            <a:avLst/>
          </a:prstGeom>
          <a:noFill/>
          <a:extLst>
            <a:ext uri="{909E8E84-426E-40DD-AFC4-6F175D3DCCD1}">
              <a14:hiddenFill xmlns:a14="http://schemas.microsoft.com/office/drawing/2010/main">
                <a:solidFill>
                  <a:srgbClr val="FFFFFF"/>
                </a:solidFill>
              </a14:hiddenFill>
            </a:ext>
          </a:extLst>
        </p:spPr>
      </p:pic>
      <p:sp>
        <p:nvSpPr>
          <p:cNvPr id="123" name="Ellipse 15">
            <a:extLst>
              <a:ext uri="{FF2B5EF4-FFF2-40B4-BE49-F238E27FC236}">
                <a16:creationId xmlns:a16="http://schemas.microsoft.com/office/drawing/2014/main" id="{7DA0DBC5-CA72-FAC5-5DFE-4FF6A32FBEE6}"/>
              </a:ext>
            </a:extLst>
          </p:cNvPr>
          <p:cNvSpPr/>
          <p:nvPr/>
        </p:nvSpPr>
        <p:spPr>
          <a:xfrm>
            <a:off x="6845725" y="2456532"/>
            <a:ext cx="967434" cy="483873"/>
          </a:xfrm>
          <a:prstGeom prst="ellipse">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24" name="Textfeld 123">
            <a:extLst>
              <a:ext uri="{FF2B5EF4-FFF2-40B4-BE49-F238E27FC236}">
                <a16:creationId xmlns:a16="http://schemas.microsoft.com/office/drawing/2014/main" id="{2449FE9E-E722-CC31-23B7-0A98160FC641}"/>
              </a:ext>
            </a:extLst>
          </p:cNvPr>
          <p:cNvSpPr txBox="1"/>
          <p:nvPr/>
        </p:nvSpPr>
        <p:spPr>
          <a:xfrm>
            <a:off x="6845725" y="2499202"/>
            <a:ext cx="967434" cy="369332"/>
          </a:xfrm>
          <a:prstGeom prst="rect">
            <a:avLst/>
          </a:prstGeom>
          <a:noFill/>
        </p:spPr>
        <p:txBody>
          <a:bodyPr wrap="square" rtlCol="0">
            <a:spAutoFit/>
          </a:bodyPr>
          <a:lstStyle/>
          <a:p>
            <a:pPr algn="ctr"/>
            <a:r>
              <a:rPr lang="de-DE" sz="900" err="1"/>
              <a:t>Skill</a:t>
            </a:r>
            <a:r>
              <a:rPr lang="de-DE" sz="900"/>
              <a:t> Development</a:t>
            </a:r>
          </a:p>
        </p:txBody>
      </p:sp>
      <p:sp>
        <p:nvSpPr>
          <p:cNvPr id="126" name="Ellipse 15">
            <a:extLst>
              <a:ext uri="{FF2B5EF4-FFF2-40B4-BE49-F238E27FC236}">
                <a16:creationId xmlns:a16="http://schemas.microsoft.com/office/drawing/2014/main" id="{1679EAF5-E3EF-4391-9B9E-9E09645D2EC1}"/>
              </a:ext>
            </a:extLst>
          </p:cNvPr>
          <p:cNvSpPr/>
          <p:nvPr/>
        </p:nvSpPr>
        <p:spPr>
          <a:xfrm>
            <a:off x="6845725" y="3061388"/>
            <a:ext cx="967434" cy="483873"/>
          </a:xfrm>
          <a:prstGeom prst="ellipse">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27" name="Textfeld 126">
            <a:extLst>
              <a:ext uri="{FF2B5EF4-FFF2-40B4-BE49-F238E27FC236}">
                <a16:creationId xmlns:a16="http://schemas.microsoft.com/office/drawing/2014/main" id="{A1A403EE-E78C-B89B-574A-7699C60B1C66}"/>
              </a:ext>
            </a:extLst>
          </p:cNvPr>
          <p:cNvSpPr txBox="1"/>
          <p:nvPr/>
        </p:nvSpPr>
        <p:spPr>
          <a:xfrm>
            <a:off x="6749339" y="3126015"/>
            <a:ext cx="1153916" cy="369332"/>
          </a:xfrm>
          <a:prstGeom prst="rect">
            <a:avLst/>
          </a:prstGeom>
          <a:noFill/>
        </p:spPr>
        <p:txBody>
          <a:bodyPr wrap="square" rtlCol="0">
            <a:spAutoFit/>
          </a:bodyPr>
          <a:lstStyle/>
          <a:p>
            <a:pPr algn="ctr"/>
            <a:r>
              <a:rPr lang="de-DE" sz="900" err="1"/>
              <a:t>Social</a:t>
            </a:r>
            <a:r>
              <a:rPr lang="de-DE" sz="900"/>
              <a:t> Interaction: Keep Contact</a:t>
            </a:r>
          </a:p>
        </p:txBody>
      </p:sp>
      <p:cxnSp>
        <p:nvCxnSpPr>
          <p:cNvPr id="110" name="Gerade Verbindung 109">
            <a:extLst>
              <a:ext uri="{FF2B5EF4-FFF2-40B4-BE49-F238E27FC236}">
                <a16:creationId xmlns:a16="http://schemas.microsoft.com/office/drawing/2014/main" id="{3962B008-7D94-9F42-F5C5-C626F38AF63E}"/>
              </a:ext>
            </a:extLst>
          </p:cNvPr>
          <p:cNvCxnSpPr>
            <a:cxnSpLocks/>
            <a:stCxn id="141" idx="2"/>
            <a:endCxn id="123" idx="6"/>
          </p:cNvCxnSpPr>
          <p:nvPr/>
        </p:nvCxnSpPr>
        <p:spPr>
          <a:xfrm flipH="1" flipV="1">
            <a:off x="7813159" y="2698469"/>
            <a:ext cx="2341235" cy="1164677"/>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2" name="Gerade Verbindung 111">
            <a:extLst>
              <a:ext uri="{FF2B5EF4-FFF2-40B4-BE49-F238E27FC236}">
                <a16:creationId xmlns:a16="http://schemas.microsoft.com/office/drawing/2014/main" id="{8A561153-94A5-0DB9-787D-A62D0AFB8BBB}"/>
              </a:ext>
            </a:extLst>
          </p:cNvPr>
          <p:cNvCxnSpPr>
            <a:cxnSpLocks/>
            <a:stCxn id="141" idx="2"/>
            <a:endCxn id="126" idx="6"/>
          </p:cNvCxnSpPr>
          <p:nvPr/>
        </p:nvCxnSpPr>
        <p:spPr>
          <a:xfrm flipH="1" flipV="1">
            <a:off x="7813159" y="3303325"/>
            <a:ext cx="2341235" cy="559821"/>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3" name="Gerade Verbindung 112">
            <a:extLst>
              <a:ext uri="{FF2B5EF4-FFF2-40B4-BE49-F238E27FC236}">
                <a16:creationId xmlns:a16="http://schemas.microsoft.com/office/drawing/2014/main" id="{06996205-DEEC-F76C-18C6-F6ED2F9EC08A}"/>
              </a:ext>
            </a:extLst>
          </p:cNvPr>
          <p:cNvCxnSpPr>
            <a:cxnSpLocks/>
            <a:stCxn id="144" idx="2"/>
            <a:endCxn id="124" idx="3"/>
          </p:cNvCxnSpPr>
          <p:nvPr/>
        </p:nvCxnSpPr>
        <p:spPr>
          <a:xfrm flipH="1" flipV="1">
            <a:off x="7813159" y="2683868"/>
            <a:ext cx="2379289" cy="2073538"/>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17" name="Rechteck 116">
            <a:extLst>
              <a:ext uri="{FF2B5EF4-FFF2-40B4-BE49-F238E27FC236}">
                <a16:creationId xmlns:a16="http://schemas.microsoft.com/office/drawing/2014/main" id="{177F187C-FF26-9F74-D8A6-794C514F70D5}"/>
              </a:ext>
            </a:extLst>
          </p:cNvPr>
          <p:cNvSpPr/>
          <p:nvPr/>
        </p:nvSpPr>
        <p:spPr>
          <a:xfrm>
            <a:off x="8422505" y="2928438"/>
            <a:ext cx="536450" cy="258276"/>
          </a:xfrm>
          <a:prstGeom prst="rect">
            <a:avLst/>
          </a:prstGeom>
          <a:solidFill>
            <a:schemeClr val="bg1"/>
          </a:solidFill>
          <a:ln w="63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900">
                <a:solidFill>
                  <a:schemeClr val="tx1"/>
                </a:solidFill>
              </a:rPr>
              <a:t>0.313*</a:t>
            </a:r>
          </a:p>
        </p:txBody>
      </p:sp>
      <p:sp>
        <p:nvSpPr>
          <p:cNvPr id="118" name="Rechteck 117">
            <a:extLst>
              <a:ext uri="{FF2B5EF4-FFF2-40B4-BE49-F238E27FC236}">
                <a16:creationId xmlns:a16="http://schemas.microsoft.com/office/drawing/2014/main" id="{F55CC554-638D-BCFC-1E8D-9AAF2A2D0612}"/>
              </a:ext>
            </a:extLst>
          </p:cNvPr>
          <p:cNvSpPr/>
          <p:nvPr/>
        </p:nvSpPr>
        <p:spPr>
          <a:xfrm>
            <a:off x="8008258" y="3352701"/>
            <a:ext cx="553220" cy="258276"/>
          </a:xfrm>
          <a:prstGeom prst="rect">
            <a:avLst/>
          </a:prstGeom>
          <a:solidFill>
            <a:schemeClr val="bg1"/>
          </a:solidFill>
          <a:ln w="63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900">
                <a:solidFill>
                  <a:schemeClr val="tx1"/>
                </a:solidFill>
              </a:rPr>
              <a:t>-0.156*</a:t>
            </a:r>
          </a:p>
        </p:txBody>
      </p:sp>
      <p:sp>
        <p:nvSpPr>
          <p:cNvPr id="31" name="Textfeld 30">
            <a:extLst>
              <a:ext uri="{FF2B5EF4-FFF2-40B4-BE49-F238E27FC236}">
                <a16:creationId xmlns:a16="http://schemas.microsoft.com/office/drawing/2014/main" id="{A24A69CD-AA9F-8AF8-6562-A874F382E286}"/>
              </a:ext>
            </a:extLst>
          </p:cNvPr>
          <p:cNvSpPr txBox="1"/>
          <p:nvPr/>
        </p:nvSpPr>
        <p:spPr>
          <a:xfrm rot="16200000">
            <a:off x="6560246" y="5065002"/>
            <a:ext cx="1257893" cy="1576780"/>
          </a:xfrm>
          <a:prstGeom prst="roundRect">
            <a:avLst/>
          </a:prstGeom>
          <a:solidFill>
            <a:schemeClr val="bg1"/>
          </a:solidFill>
          <a:ln>
            <a:solidFill>
              <a:schemeClr val="tx1"/>
            </a:solidFill>
          </a:ln>
        </p:spPr>
        <p:txBody>
          <a:bodyPr wrap="square" rtlCol="0">
            <a:noAutofit/>
          </a:bodyPr>
          <a:lstStyle/>
          <a:p>
            <a:pPr algn="ctr"/>
            <a:r>
              <a:rPr lang="de-DE" sz="1000"/>
              <a:t>External Motivation</a:t>
            </a:r>
          </a:p>
        </p:txBody>
      </p:sp>
      <p:sp>
        <p:nvSpPr>
          <p:cNvPr id="135" name="Ellipse 15">
            <a:extLst>
              <a:ext uri="{FF2B5EF4-FFF2-40B4-BE49-F238E27FC236}">
                <a16:creationId xmlns:a16="http://schemas.microsoft.com/office/drawing/2014/main" id="{99FAA256-F4D6-FB67-2D49-EB7845D483F6}"/>
              </a:ext>
            </a:extLst>
          </p:cNvPr>
          <p:cNvSpPr/>
          <p:nvPr/>
        </p:nvSpPr>
        <p:spPr>
          <a:xfrm>
            <a:off x="6865390" y="5420609"/>
            <a:ext cx="967434" cy="483873"/>
          </a:xfrm>
          <a:prstGeom prst="ellipse">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36" name="Textfeld 135">
            <a:extLst>
              <a:ext uri="{FF2B5EF4-FFF2-40B4-BE49-F238E27FC236}">
                <a16:creationId xmlns:a16="http://schemas.microsoft.com/office/drawing/2014/main" id="{6BCDB66C-37B5-8257-9888-305295186979}"/>
              </a:ext>
            </a:extLst>
          </p:cNvPr>
          <p:cNvSpPr txBox="1"/>
          <p:nvPr/>
        </p:nvSpPr>
        <p:spPr>
          <a:xfrm>
            <a:off x="6849652" y="5471971"/>
            <a:ext cx="967434" cy="369332"/>
          </a:xfrm>
          <a:prstGeom prst="rect">
            <a:avLst/>
          </a:prstGeom>
          <a:noFill/>
        </p:spPr>
        <p:txBody>
          <a:bodyPr wrap="square" rtlCol="0">
            <a:spAutoFit/>
          </a:bodyPr>
          <a:lstStyle/>
          <a:p>
            <a:pPr algn="ctr"/>
            <a:r>
              <a:rPr lang="de-DE" sz="900"/>
              <a:t>Professional </a:t>
            </a:r>
            <a:r>
              <a:rPr lang="de-DE" sz="900" err="1"/>
              <a:t>Advancement</a:t>
            </a:r>
            <a:endParaRPr lang="de-DE" sz="900"/>
          </a:p>
        </p:txBody>
      </p:sp>
      <p:cxnSp>
        <p:nvCxnSpPr>
          <p:cNvPr id="114" name="Gerade Verbindung 113">
            <a:extLst>
              <a:ext uri="{FF2B5EF4-FFF2-40B4-BE49-F238E27FC236}">
                <a16:creationId xmlns:a16="http://schemas.microsoft.com/office/drawing/2014/main" id="{81C7A0DC-7B46-BC1D-CB9F-4231C5975EAF}"/>
              </a:ext>
            </a:extLst>
          </p:cNvPr>
          <p:cNvCxnSpPr>
            <a:cxnSpLocks/>
            <a:stCxn id="144" idx="2"/>
            <a:endCxn id="135" idx="6"/>
          </p:cNvCxnSpPr>
          <p:nvPr/>
        </p:nvCxnSpPr>
        <p:spPr>
          <a:xfrm flipH="1">
            <a:off x="7832824" y="4757406"/>
            <a:ext cx="2359624" cy="905140"/>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29" name="Ellipse 15">
            <a:extLst>
              <a:ext uri="{FF2B5EF4-FFF2-40B4-BE49-F238E27FC236}">
                <a16:creationId xmlns:a16="http://schemas.microsoft.com/office/drawing/2014/main" id="{8E1AB262-A191-2581-A7AC-3A13EE646AA1}"/>
              </a:ext>
            </a:extLst>
          </p:cNvPr>
          <p:cNvSpPr/>
          <p:nvPr/>
        </p:nvSpPr>
        <p:spPr>
          <a:xfrm>
            <a:off x="6865390" y="3659592"/>
            <a:ext cx="967434" cy="483873"/>
          </a:xfrm>
          <a:prstGeom prst="ellipse">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30" name="Textfeld 129">
            <a:extLst>
              <a:ext uri="{FF2B5EF4-FFF2-40B4-BE49-F238E27FC236}">
                <a16:creationId xmlns:a16="http://schemas.microsoft.com/office/drawing/2014/main" id="{0D652CCF-32AF-AF75-7DDC-1F3DA45D38B2}"/>
              </a:ext>
            </a:extLst>
          </p:cNvPr>
          <p:cNvSpPr txBox="1"/>
          <p:nvPr/>
        </p:nvSpPr>
        <p:spPr>
          <a:xfrm>
            <a:off x="6849652" y="3716145"/>
            <a:ext cx="967434" cy="369332"/>
          </a:xfrm>
          <a:prstGeom prst="rect">
            <a:avLst/>
          </a:prstGeom>
          <a:noFill/>
        </p:spPr>
        <p:txBody>
          <a:bodyPr wrap="square" rtlCol="0">
            <a:spAutoFit/>
          </a:bodyPr>
          <a:lstStyle/>
          <a:p>
            <a:pPr algn="ctr"/>
            <a:r>
              <a:rPr lang="de-DE" sz="900"/>
              <a:t>Sense </a:t>
            </a:r>
            <a:r>
              <a:rPr lang="de-DE" sz="900" err="1"/>
              <a:t>of</a:t>
            </a:r>
            <a:r>
              <a:rPr lang="de-DE" sz="900"/>
              <a:t> Community</a:t>
            </a:r>
          </a:p>
        </p:txBody>
      </p:sp>
      <p:sp>
        <p:nvSpPr>
          <p:cNvPr id="132" name="Ellipse 15">
            <a:extLst>
              <a:ext uri="{FF2B5EF4-FFF2-40B4-BE49-F238E27FC236}">
                <a16:creationId xmlns:a16="http://schemas.microsoft.com/office/drawing/2014/main" id="{B5FB9647-6BC3-D275-3BAB-F2732446C859}"/>
              </a:ext>
            </a:extLst>
          </p:cNvPr>
          <p:cNvSpPr/>
          <p:nvPr/>
        </p:nvSpPr>
        <p:spPr>
          <a:xfrm>
            <a:off x="6865390" y="4268068"/>
            <a:ext cx="967434" cy="483873"/>
          </a:xfrm>
          <a:prstGeom prst="ellipse">
            <a:avLst/>
          </a:prstGeom>
          <a:solidFill>
            <a:schemeClr val="bg1"/>
          </a:solidFill>
          <a:ln w="63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sz="900"/>
          </a:p>
        </p:txBody>
      </p:sp>
      <p:sp>
        <p:nvSpPr>
          <p:cNvPr id="133" name="Textfeld 132">
            <a:extLst>
              <a:ext uri="{FF2B5EF4-FFF2-40B4-BE49-F238E27FC236}">
                <a16:creationId xmlns:a16="http://schemas.microsoft.com/office/drawing/2014/main" id="{6C385FA1-B580-A32E-BF3D-658614776B3B}"/>
              </a:ext>
            </a:extLst>
          </p:cNvPr>
          <p:cNvSpPr txBox="1"/>
          <p:nvPr/>
        </p:nvSpPr>
        <p:spPr>
          <a:xfrm>
            <a:off x="6887139" y="4319320"/>
            <a:ext cx="967434" cy="369332"/>
          </a:xfrm>
          <a:prstGeom prst="rect">
            <a:avLst/>
          </a:prstGeom>
          <a:noFill/>
        </p:spPr>
        <p:txBody>
          <a:bodyPr wrap="square" rtlCol="0">
            <a:spAutoFit/>
          </a:bodyPr>
          <a:lstStyle/>
          <a:p>
            <a:pPr algn="ctr"/>
            <a:r>
              <a:rPr lang="de-DE" sz="900" err="1"/>
              <a:t>Helping</a:t>
            </a:r>
            <a:r>
              <a:rPr lang="de-DE" sz="900"/>
              <a:t> </a:t>
            </a:r>
            <a:r>
              <a:rPr lang="de-DE" sz="900" err="1"/>
              <a:t>Behavior</a:t>
            </a:r>
            <a:endParaRPr lang="de-DE" sz="900"/>
          </a:p>
        </p:txBody>
      </p:sp>
      <p:cxnSp>
        <p:nvCxnSpPr>
          <p:cNvPr id="111" name="Gerade Verbindung 110">
            <a:extLst>
              <a:ext uri="{FF2B5EF4-FFF2-40B4-BE49-F238E27FC236}">
                <a16:creationId xmlns:a16="http://schemas.microsoft.com/office/drawing/2014/main" id="{99E1F890-36F7-BA93-EF19-A210D5455886}"/>
              </a:ext>
            </a:extLst>
          </p:cNvPr>
          <p:cNvCxnSpPr>
            <a:cxnSpLocks/>
            <a:stCxn id="144" idx="2"/>
            <a:endCxn id="129" idx="6"/>
          </p:cNvCxnSpPr>
          <p:nvPr/>
        </p:nvCxnSpPr>
        <p:spPr>
          <a:xfrm flipH="1" flipV="1">
            <a:off x="7832824" y="3901529"/>
            <a:ext cx="2359624" cy="855877"/>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cxnSp>
        <p:nvCxnSpPr>
          <p:cNvPr id="115" name="Gerade Verbindung 114">
            <a:extLst>
              <a:ext uri="{FF2B5EF4-FFF2-40B4-BE49-F238E27FC236}">
                <a16:creationId xmlns:a16="http://schemas.microsoft.com/office/drawing/2014/main" id="{D6B71F0C-654B-1F21-4328-6862A72168E7}"/>
              </a:ext>
            </a:extLst>
          </p:cNvPr>
          <p:cNvCxnSpPr>
            <a:cxnSpLocks/>
            <a:stCxn id="138" idx="2"/>
            <a:endCxn id="132" idx="6"/>
          </p:cNvCxnSpPr>
          <p:nvPr/>
        </p:nvCxnSpPr>
        <p:spPr>
          <a:xfrm flipH="1">
            <a:off x="7832824" y="3025975"/>
            <a:ext cx="2335608" cy="1484030"/>
          </a:xfrm>
          <a:prstGeom prst="line">
            <a:avLst/>
          </a:prstGeom>
          <a:ln>
            <a:solidFill>
              <a:schemeClr val="tx1"/>
            </a:solidFill>
            <a:headEnd type="triangle"/>
          </a:ln>
        </p:spPr>
        <p:style>
          <a:lnRef idx="1">
            <a:schemeClr val="accent1"/>
          </a:lnRef>
          <a:fillRef idx="0">
            <a:schemeClr val="accent1"/>
          </a:fillRef>
          <a:effectRef idx="0">
            <a:schemeClr val="accent1"/>
          </a:effectRef>
          <a:fontRef idx="minor">
            <a:schemeClr val="tx1"/>
          </a:fontRef>
        </p:style>
      </p:cxnSp>
      <p:sp>
        <p:nvSpPr>
          <p:cNvPr id="116" name="Rechteck 115">
            <a:extLst>
              <a:ext uri="{FF2B5EF4-FFF2-40B4-BE49-F238E27FC236}">
                <a16:creationId xmlns:a16="http://schemas.microsoft.com/office/drawing/2014/main" id="{F39EB051-AACE-94E7-DDBA-147BA2B3EFD2}"/>
              </a:ext>
            </a:extLst>
          </p:cNvPr>
          <p:cNvSpPr/>
          <p:nvPr/>
        </p:nvSpPr>
        <p:spPr>
          <a:xfrm>
            <a:off x="8022236" y="4166002"/>
            <a:ext cx="536450" cy="258276"/>
          </a:xfrm>
          <a:prstGeom prst="rect">
            <a:avLst/>
          </a:prstGeom>
          <a:solidFill>
            <a:schemeClr val="bg1"/>
          </a:solidFill>
          <a:ln w="63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900">
                <a:solidFill>
                  <a:schemeClr val="tx1"/>
                </a:solidFill>
              </a:rPr>
              <a:t>0.233*</a:t>
            </a:r>
          </a:p>
        </p:txBody>
      </p:sp>
      <p:sp>
        <p:nvSpPr>
          <p:cNvPr id="119" name="Rechteck 118">
            <a:extLst>
              <a:ext uri="{FF2B5EF4-FFF2-40B4-BE49-F238E27FC236}">
                <a16:creationId xmlns:a16="http://schemas.microsoft.com/office/drawing/2014/main" id="{D474A26C-12BF-4469-3093-1C90EC645D7A}"/>
              </a:ext>
            </a:extLst>
          </p:cNvPr>
          <p:cNvSpPr/>
          <p:nvPr/>
        </p:nvSpPr>
        <p:spPr>
          <a:xfrm>
            <a:off x="9044724" y="3844978"/>
            <a:ext cx="536450" cy="258276"/>
          </a:xfrm>
          <a:prstGeom prst="rect">
            <a:avLst/>
          </a:prstGeom>
          <a:solidFill>
            <a:schemeClr val="bg1"/>
          </a:solidFill>
          <a:ln w="63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900">
                <a:solidFill>
                  <a:schemeClr val="tx1"/>
                </a:solidFill>
              </a:rPr>
              <a:t>0.291*</a:t>
            </a:r>
          </a:p>
        </p:txBody>
      </p:sp>
      <p:sp>
        <p:nvSpPr>
          <p:cNvPr id="120" name="Rechteck 119">
            <a:extLst>
              <a:ext uri="{FF2B5EF4-FFF2-40B4-BE49-F238E27FC236}">
                <a16:creationId xmlns:a16="http://schemas.microsoft.com/office/drawing/2014/main" id="{D12E44C4-D7EA-9B23-2F58-05E48EF88056}"/>
              </a:ext>
            </a:extLst>
          </p:cNvPr>
          <p:cNvSpPr/>
          <p:nvPr/>
        </p:nvSpPr>
        <p:spPr>
          <a:xfrm>
            <a:off x="8914665" y="4265907"/>
            <a:ext cx="570042" cy="258276"/>
          </a:xfrm>
          <a:prstGeom prst="rect">
            <a:avLst/>
          </a:prstGeom>
          <a:solidFill>
            <a:schemeClr val="bg1"/>
          </a:solidFill>
          <a:ln w="63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900">
                <a:solidFill>
                  <a:schemeClr val="tx1"/>
                </a:solidFill>
              </a:rPr>
              <a:t>0.264**</a:t>
            </a:r>
          </a:p>
        </p:txBody>
      </p:sp>
      <p:sp>
        <p:nvSpPr>
          <p:cNvPr id="121" name="Rechteck 120">
            <a:extLst>
              <a:ext uri="{FF2B5EF4-FFF2-40B4-BE49-F238E27FC236}">
                <a16:creationId xmlns:a16="http://schemas.microsoft.com/office/drawing/2014/main" id="{70636CC9-31F8-7A8E-B472-1DAF4B93B735}"/>
              </a:ext>
            </a:extLst>
          </p:cNvPr>
          <p:cNvSpPr/>
          <p:nvPr/>
        </p:nvSpPr>
        <p:spPr>
          <a:xfrm>
            <a:off x="8914665" y="4977494"/>
            <a:ext cx="536450" cy="258276"/>
          </a:xfrm>
          <a:prstGeom prst="rect">
            <a:avLst/>
          </a:prstGeom>
          <a:solidFill>
            <a:schemeClr val="bg1"/>
          </a:solidFill>
          <a:ln w="6350">
            <a:solidFill>
              <a:schemeClr val="tx1"/>
            </a:solid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de-DE" sz="900">
                <a:solidFill>
                  <a:schemeClr val="tx1"/>
                </a:solidFill>
              </a:rPr>
              <a:t>0.227*</a:t>
            </a:r>
          </a:p>
        </p:txBody>
      </p:sp>
      <p:sp>
        <p:nvSpPr>
          <p:cNvPr id="33" name="Ellipse 15">
            <a:extLst>
              <a:ext uri="{FF2B5EF4-FFF2-40B4-BE49-F238E27FC236}">
                <a16:creationId xmlns:a16="http://schemas.microsoft.com/office/drawing/2014/main" id="{F4F62C8C-00D0-387F-988C-7E76949849BD}"/>
              </a:ext>
            </a:extLst>
          </p:cNvPr>
          <p:cNvSpPr/>
          <p:nvPr/>
        </p:nvSpPr>
        <p:spPr>
          <a:xfrm>
            <a:off x="6865390" y="5986567"/>
            <a:ext cx="967434" cy="211132"/>
          </a:xfrm>
          <a:prstGeom prst="ellipse">
            <a:avLst/>
          </a:prstGeom>
          <a:solidFill>
            <a:schemeClr val="bg1"/>
          </a:solidFill>
          <a:ln w="6350">
            <a:solidFill>
              <a:srgbClr val="8B8B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a:t>
            </a:r>
          </a:p>
        </p:txBody>
      </p:sp>
      <p:sp>
        <p:nvSpPr>
          <p:cNvPr id="35" name="Ellipse 15">
            <a:extLst>
              <a:ext uri="{FF2B5EF4-FFF2-40B4-BE49-F238E27FC236}">
                <a16:creationId xmlns:a16="http://schemas.microsoft.com/office/drawing/2014/main" id="{84C5E837-4801-A880-ECEB-8144CC596D41}"/>
              </a:ext>
            </a:extLst>
          </p:cNvPr>
          <p:cNvSpPr/>
          <p:nvPr/>
        </p:nvSpPr>
        <p:spPr>
          <a:xfrm>
            <a:off x="6873733" y="4835529"/>
            <a:ext cx="967434" cy="211132"/>
          </a:xfrm>
          <a:prstGeom prst="ellipse">
            <a:avLst/>
          </a:prstGeom>
          <a:solidFill>
            <a:schemeClr val="bg1"/>
          </a:solidFill>
          <a:ln w="6350">
            <a:solidFill>
              <a:srgbClr val="8B8B8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900">
                <a:solidFill>
                  <a:schemeClr val="tx1"/>
                </a:solidFill>
              </a:rPr>
              <a:t>…</a:t>
            </a:r>
          </a:p>
        </p:txBody>
      </p:sp>
      <p:sp>
        <p:nvSpPr>
          <p:cNvPr id="34" name="Rectangle: Rounded Corners 9">
            <a:extLst>
              <a:ext uri="{FF2B5EF4-FFF2-40B4-BE49-F238E27FC236}">
                <a16:creationId xmlns:a16="http://schemas.microsoft.com/office/drawing/2014/main" id="{186C20AF-53A0-A91E-8D36-2DFA7DC27C43}"/>
              </a:ext>
            </a:extLst>
          </p:cNvPr>
          <p:cNvSpPr/>
          <p:nvPr/>
        </p:nvSpPr>
        <p:spPr>
          <a:xfrm>
            <a:off x="3319271" y="871433"/>
            <a:ext cx="5605273"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TextBox 8">
            <a:extLst>
              <a:ext uri="{FF2B5EF4-FFF2-40B4-BE49-F238E27FC236}">
                <a16:creationId xmlns:a16="http://schemas.microsoft.com/office/drawing/2014/main" id="{B72169D4-B3D3-63CD-3616-9ABFF9155B3E}"/>
              </a:ext>
            </a:extLst>
          </p:cNvPr>
          <p:cNvSpPr txBox="1"/>
          <p:nvPr/>
        </p:nvSpPr>
        <p:spPr>
          <a:xfrm>
            <a:off x="2214160" y="930076"/>
            <a:ext cx="6350748" cy="307777"/>
          </a:xfrm>
          <a:prstGeom prst="rect">
            <a:avLst/>
          </a:prstGeom>
          <a:noFill/>
        </p:spPr>
        <p:txBody>
          <a:bodyPr wrap="square" rtlCol="0">
            <a:spAutoFit/>
          </a:bodyPr>
          <a:lstStyle/>
          <a:p>
            <a:pPr algn="ctr"/>
            <a:r>
              <a:rPr lang="de-DE" sz="14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Comparison</a:t>
            </a:r>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4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&amp;                  </a:t>
            </a:r>
          </a:p>
        </p:txBody>
      </p:sp>
      <p:pic>
        <p:nvPicPr>
          <p:cNvPr id="39" name="Picture 4">
            <a:extLst>
              <a:ext uri="{FF2B5EF4-FFF2-40B4-BE49-F238E27FC236}">
                <a16:creationId xmlns:a16="http://schemas.microsoft.com/office/drawing/2014/main" id="{E26B0713-2DBE-219D-2111-DC6002AC0788}"/>
              </a:ext>
            </a:extLst>
          </p:cNvPr>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t="34533" b="34667"/>
          <a:stretch/>
        </p:blipFill>
        <p:spPr bwMode="auto">
          <a:xfrm>
            <a:off x="5872171" y="1001212"/>
            <a:ext cx="1158057" cy="200634"/>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2" descr="Minecraft logo PNG transparent image download, size: 2000x438px">
            <a:extLst>
              <a:ext uri="{FF2B5EF4-FFF2-40B4-BE49-F238E27FC236}">
                <a16:creationId xmlns:a16="http://schemas.microsoft.com/office/drawing/2014/main" id="{200048CF-D98F-48F3-7E81-32ACF7230F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59796" y="966640"/>
            <a:ext cx="1283836" cy="281174"/>
          </a:xfrm>
          <a:prstGeom prst="rect">
            <a:avLst/>
          </a:prstGeom>
          <a:noFill/>
          <a:extLst>
            <a:ext uri="{909E8E84-426E-40DD-AFC4-6F175D3DCCD1}">
              <a14:hiddenFill xmlns:a14="http://schemas.microsoft.com/office/drawing/2010/main">
                <a:solidFill>
                  <a:srgbClr val="FFFFFF"/>
                </a:solidFill>
              </a14:hiddenFill>
            </a:ext>
          </a:extLst>
        </p:spPr>
      </p:pic>
      <p:sp>
        <p:nvSpPr>
          <p:cNvPr id="42" name="Textfeld 41">
            <a:extLst>
              <a:ext uri="{FF2B5EF4-FFF2-40B4-BE49-F238E27FC236}">
                <a16:creationId xmlns:a16="http://schemas.microsoft.com/office/drawing/2014/main" id="{0D0D6493-245B-E4C3-6609-E3C62C8C467F}"/>
              </a:ext>
            </a:extLst>
          </p:cNvPr>
          <p:cNvSpPr txBox="1"/>
          <p:nvPr/>
        </p:nvSpPr>
        <p:spPr>
          <a:xfrm>
            <a:off x="4117316" y="1218696"/>
            <a:ext cx="4121834" cy="307777"/>
          </a:xfrm>
          <a:prstGeom prst="rect">
            <a:avLst/>
          </a:prstGeom>
          <a:noFill/>
        </p:spPr>
        <p:txBody>
          <a:bodyPr wrap="square">
            <a:spAutoFit/>
          </a:bodyPr>
          <a:lstStyle/>
          <a:p>
            <a:pPr algn="ctr"/>
            <a:r>
              <a:rPr lang="de-DE" sz="14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Specific</a:t>
            </a:r>
            <a:r>
              <a:rPr lang="de-DE" sz="14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Motivation</a:t>
            </a:r>
          </a:p>
        </p:txBody>
      </p:sp>
      <p:sp>
        <p:nvSpPr>
          <p:cNvPr id="36" name="Textfeld 35">
            <a:extLst>
              <a:ext uri="{FF2B5EF4-FFF2-40B4-BE49-F238E27FC236}">
                <a16:creationId xmlns:a16="http://schemas.microsoft.com/office/drawing/2014/main" id="{CD366AB1-5040-FF74-820D-FA76E4D474DF}"/>
              </a:ext>
            </a:extLst>
          </p:cNvPr>
          <p:cNvSpPr txBox="1"/>
          <p:nvPr/>
        </p:nvSpPr>
        <p:spPr>
          <a:xfrm>
            <a:off x="4295391" y="5816756"/>
            <a:ext cx="1576780" cy="707886"/>
          </a:xfrm>
          <a:prstGeom prst="rect">
            <a:avLst/>
          </a:prstGeom>
          <a:noFill/>
        </p:spPr>
        <p:txBody>
          <a:bodyPr wrap="square" rtlCol="0">
            <a:spAutoFit/>
          </a:bodyPr>
          <a:lstStyle/>
          <a:p>
            <a:pPr algn="r"/>
            <a:r>
              <a:rPr lang="de-DE" sz="1000">
                <a:solidFill>
                  <a:schemeClr val="tx1"/>
                </a:solidFill>
              </a:rPr>
              <a:t>95 % </a:t>
            </a:r>
            <a:r>
              <a:rPr lang="de-DE" sz="1000" err="1">
                <a:solidFill>
                  <a:schemeClr val="tx1"/>
                </a:solidFill>
              </a:rPr>
              <a:t>Significance</a:t>
            </a:r>
            <a:r>
              <a:rPr lang="de-DE" sz="1000">
                <a:solidFill>
                  <a:schemeClr val="tx1"/>
                </a:solidFill>
              </a:rPr>
              <a:t> Level</a:t>
            </a:r>
          </a:p>
          <a:p>
            <a:pPr algn="r"/>
            <a:r>
              <a:rPr lang="de-DE" sz="1000"/>
              <a:t>* = p &lt; 0.050</a:t>
            </a:r>
          </a:p>
          <a:p>
            <a:pPr algn="r"/>
            <a:r>
              <a:rPr lang="de-DE" sz="1000">
                <a:solidFill>
                  <a:schemeClr val="tx1"/>
                </a:solidFill>
              </a:rPr>
              <a:t>** = p &lt; 0.010</a:t>
            </a:r>
          </a:p>
          <a:p>
            <a:pPr algn="r"/>
            <a:r>
              <a:rPr lang="de-DE" sz="1000"/>
              <a:t>*** = p &lt; 0.001</a:t>
            </a:r>
            <a:endParaRPr lang="de-DE" sz="1000">
              <a:solidFill>
                <a:schemeClr val="tx1"/>
              </a:solidFill>
            </a:endParaRPr>
          </a:p>
        </p:txBody>
      </p:sp>
      <p:sp>
        <p:nvSpPr>
          <p:cNvPr id="37" name="Textfeld 36">
            <a:extLst>
              <a:ext uri="{FF2B5EF4-FFF2-40B4-BE49-F238E27FC236}">
                <a16:creationId xmlns:a16="http://schemas.microsoft.com/office/drawing/2014/main" id="{749FD908-853B-BCD5-6937-88CC2EAD806F}"/>
              </a:ext>
            </a:extLst>
          </p:cNvPr>
          <p:cNvSpPr txBox="1"/>
          <p:nvPr/>
        </p:nvSpPr>
        <p:spPr>
          <a:xfrm>
            <a:off x="9665704" y="5816756"/>
            <a:ext cx="1576780" cy="707886"/>
          </a:xfrm>
          <a:prstGeom prst="rect">
            <a:avLst/>
          </a:prstGeom>
          <a:noFill/>
        </p:spPr>
        <p:txBody>
          <a:bodyPr wrap="square" rtlCol="0">
            <a:spAutoFit/>
          </a:bodyPr>
          <a:lstStyle>
            <a:defPPr>
              <a:defRPr lang="en-US"/>
            </a:defPPr>
            <a:lvl1pPr algn="r">
              <a:defRPr sz="900"/>
            </a:lvl1pPr>
          </a:lstStyle>
          <a:p>
            <a:r>
              <a:rPr lang="de-DE" sz="1000"/>
              <a:t>90 % </a:t>
            </a:r>
            <a:r>
              <a:rPr lang="de-DE" sz="1000" err="1"/>
              <a:t>Significance</a:t>
            </a:r>
            <a:r>
              <a:rPr lang="de-DE" sz="1000"/>
              <a:t> Level</a:t>
            </a:r>
          </a:p>
          <a:p>
            <a:r>
              <a:rPr lang="de-DE" sz="1000"/>
              <a:t>* = p &lt; 0.050</a:t>
            </a:r>
          </a:p>
          <a:p>
            <a:r>
              <a:rPr lang="de-DE" sz="1000"/>
              <a:t>** = p &lt; 0.010</a:t>
            </a:r>
          </a:p>
          <a:p>
            <a:r>
              <a:rPr lang="de-DE" sz="1000"/>
              <a:t>*** = p &lt; 0.001</a:t>
            </a:r>
          </a:p>
        </p:txBody>
      </p:sp>
    </p:spTree>
    <p:extLst>
      <p:ext uri="{BB962C8B-B14F-4D97-AF65-F5344CB8AC3E}">
        <p14:creationId xmlns:p14="http://schemas.microsoft.com/office/powerpoint/2010/main" val="5024744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39D3243-D810-BAC3-8170-D8ED799C961E}"/>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04A33C22-CCFD-FFE8-8C7E-0659AD4AF613}"/>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endParaRPr>
          </a:p>
        </p:txBody>
      </p:sp>
      <p:sp>
        <p:nvSpPr>
          <p:cNvPr id="6" name="Textfeld 5">
            <a:extLst>
              <a:ext uri="{FF2B5EF4-FFF2-40B4-BE49-F238E27FC236}">
                <a16:creationId xmlns:a16="http://schemas.microsoft.com/office/drawing/2014/main" id="{D1059049-1FB8-A080-26EA-3632B9766224}"/>
              </a:ext>
            </a:extLst>
          </p:cNvPr>
          <p:cNvSpPr txBox="1"/>
          <p:nvPr/>
        </p:nvSpPr>
        <p:spPr>
          <a:xfrm>
            <a:off x="1152475" y="2321069"/>
            <a:ext cx="4808584" cy="923330"/>
          </a:xfrm>
          <a:prstGeom prst="rect">
            <a:avLst/>
          </a:prstGeom>
          <a:noFill/>
        </p:spPr>
        <p:txBody>
          <a:bodyPr wrap="square" lIns="91440" tIns="45720" rIns="91440" bIns="45720" rtlCol="0" anchor="t">
            <a:spAutoFit/>
          </a:bodyPr>
          <a:lstStyle/>
          <a:p>
            <a:pPr marR="0" lvl="0" algn="l" defTabSz="914400" rtl="0" eaLnBrk="1" fontAlgn="auto" latinLnBrk="0" hangingPunct="1">
              <a:lnSpc>
                <a:spcPct val="100000"/>
              </a:lnSpc>
              <a:spcBef>
                <a:spcPts val="0"/>
              </a:spcBef>
              <a:spcAft>
                <a:spcPts val="600"/>
              </a:spcAft>
              <a:buClrTx/>
              <a:buSzTx/>
              <a:tabLst/>
              <a:defRPr/>
            </a:pP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Enjoyment</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p>
          <a:p>
            <a:pPr marR="0" lvl="0" algn="l" defTabSz="914400" rtl="0" eaLnBrk="1" fontAlgn="auto" latinLnBrk="0" hangingPunct="1">
              <a:lnSpc>
                <a:spcPct val="100000"/>
              </a:lnSpc>
              <a:spcBef>
                <a:spcPts val="0"/>
              </a:spcBef>
              <a:spcAft>
                <a:spcPts val="600"/>
              </a:spcAft>
              <a:buClrTx/>
              <a:buSzTx/>
              <a:tabLst/>
              <a:defRPr/>
            </a:pP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Passing </a:t>
            </a:r>
            <a:r>
              <a:rPr lang="de-DE" sz="1100">
                <a:effectLst>
                  <a:outerShdw blurRad="38100" dist="38100" dir="2700000" algn="tl">
                    <a:srgbClr val="000000">
                      <a:alpha val="43137"/>
                    </a:srgbClr>
                  </a:outerShdw>
                </a:effectLst>
                <a:latin typeface="Press Start 2P"/>
                <a:sym typeface="Wingdings" pitchFamily="2" charset="2"/>
              </a:rPr>
              <a:t>T</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ime</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p>
          <a:p>
            <a:pPr marR="0" lvl="0" algn="l" defTabSz="914400" rtl="0" eaLnBrk="1" fontAlgn="auto" latinLnBrk="0" hangingPunct="1">
              <a:lnSpc>
                <a:spcPct val="100000"/>
              </a:lnSpc>
              <a:spcBef>
                <a:spcPts val="0"/>
              </a:spcBef>
              <a:buClrTx/>
              <a:buSzTx/>
              <a:tabLst/>
              <a:defRPr/>
            </a:pP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Status and </a:t>
            </a:r>
            <a:r>
              <a:rPr lang="de-DE" sz="1100">
                <a:effectLst>
                  <a:outerShdw blurRad="38100" dist="38100" dir="2700000" algn="tl">
                    <a:srgbClr val="000000">
                      <a:alpha val="43137"/>
                    </a:srgbClr>
                  </a:outerShdw>
                </a:effectLst>
                <a:latin typeface="Press Start 2P"/>
                <a:sym typeface="Wingdings" pitchFamily="2" charset="2"/>
              </a:rPr>
              <a:t>R</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ecognition</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by</a:t>
            </a:r>
            <a:endParaRPr lang="de-DE" sz="1100">
              <a:effectLst>
                <a:outerShdw blurRad="38100" dist="38100" dir="2700000" algn="tl">
                  <a:srgbClr val="000000">
                    <a:alpha val="43137"/>
                  </a:srgbClr>
                </a:outerShdw>
              </a:effectLst>
              <a:latin typeface="Press Start 2P"/>
              <a:sym typeface="Wingdings" pitchFamily="2" charset="2"/>
            </a:endParaRPr>
          </a:p>
          <a:p>
            <a:pPr marL="539750" marR="0" lvl="0" algn="l" defTabSz="914400" rtl="0" eaLnBrk="1" fontAlgn="auto" latinLnBrk="0" hangingPunct="1">
              <a:lnSpc>
                <a:spcPct val="100000"/>
              </a:lnSpc>
              <a:spcBef>
                <a:spcPts val="0"/>
              </a:spcBef>
              <a:spcAft>
                <a:spcPts val="600"/>
              </a:spcAft>
              <a:buClrTx/>
              <a:buSzTx/>
              <a:defRPr/>
            </a:pP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others</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p>
        </p:txBody>
      </p:sp>
      <p:sp>
        <p:nvSpPr>
          <p:cNvPr id="10" name="Rectangle: Rounded Corners 9">
            <a:extLst>
              <a:ext uri="{FF2B5EF4-FFF2-40B4-BE49-F238E27FC236}">
                <a16:creationId xmlns:a16="http://schemas.microsoft.com/office/drawing/2014/main" id="{E95808A7-31C0-FE16-C218-C2AA1A05298C}"/>
              </a:ext>
            </a:extLst>
          </p:cNvPr>
          <p:cNvSpPr/>
          <p:nvPr/>
        </p:nvSpPr>
        <p:spPr>
          <a:xfrm>
            <a:off x="3002345" y="871433"/>
            <a:ext cx="5827155" cy="707301"/>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ichtungspfeil 1">
            <a:extLst>
              <a:ext uri="{FF2B5EF4-FFF2-40B4-BE49-F238E27FC236}">
                <a16:creationId xmlns:a16="http://schemas.microsoft.com/office/drawing/2014/main" id="{A6ED7B93-3878-F930-1A29-3E2E3BC337FE}"/>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Eingebuchteter Richtungspfeil 8">
            <a:extLst>
              <a:ext uri="{FF2B5EF4-FFF2-40B4-BE49-F238E27FC236}">
                <a16:creationId xmlns:a16="http://schemas.microsoft.com/office/drawing/2014/main" id="{B5FD114A-E393-4150-F35C-81C7F082FC69}"/>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Eingebuchteter Richtungspfeil 8">
            <a:extLst>
              <a:ext uri="{FF2B5EF4-FFF2-40B4-BE49-F238E27FC236}">
                <a16:creationId xmlns:a16="http://schemas.microsoft.com/office/drawing/2014/main" id="{2553FEB2-E6D7-FBCD-C73B-1F83EBA5955C}"/>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Eingebuchteter Richtungspfeil 8">
            <a:extLst>
              <a:ext uri="{FF2B5EF4-FFF2-40B4-BE49-F238E27FC236}">
                <a16:creationId xmlns:a16="http://schemas.microsoft.com/office/drawing/2014/main" id="{A2A37382-F992-8C99-F742-4C8D417A655F}"/>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Eingebuchteter Richtungspfeil 8">
            <a:extLst>
              <a:ext uri="{FF2B5EF4-FFF2-40B4-BE49-F238E27FC236}">
                <a16:creationId xmlns:a16="http://schemas.microsoft.com/office/drawing/2014/main" id="{9446CA63-ED90-7122-7625-E2F1B3673D50}"/>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84D97C2-3450-8605-08A4-C91907CC0623}"/>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4533" b="34667"/>
          <a:stretch/>
        </p:blipFill>
        <p:spPr bwMode="auto">
          <a:xfrm>
            <a:off x="3002345" y="1960255"/>
            <a:ext cx="1158057" cy="2006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inecraft logo PNG transparent image download, size: 2000x438px">
            <a:extLst>
              <a:ext uri="{FF2B5EF4-FFF2-40B4-BE49-F238E27FC236}">
                <a16:creationId xmlns:a16="http://schemas.microsoft.com/office/drawing/2014/main" id="{78949260-84FF-12AD-6D55-61EC557F78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0679" y="1925526"/>
            <a:ext cx="1283836" cy="281174"/>
          </a:xfrm>
          <a:prstGeom prst="rect">
            <a:avLst/>
          </a:prstGeom>
          <a:noFill/>
          <a:extLst>
            <a:ext uri="{909E8E84-426E-40DD-AFC4-6F175D3DCCD1}">
              <a14:hiddenFill xmlns:a14="http://schemas.microsoft.com/office/drawing/2010/main">
                <a:solidFill>
                  <a:srgbClr val="FFFFFF"/>
                </a:solidFill>
              </a14:hiddenFill>
            </a:ext>
          </a:extLst>
        </p:spPr>
      </p:pic>
      <p:sp>
        <p:nvSpPr>
          <p:cNvPr id="13" name="Pfeil nach unten 12">
            <a:extLst>
              <a:ext uri="{FF2B5EF4-FFF2-40B4-BE49-F238E27FC236}">
                <a16:creationId xmlns:a16="http://schemas.microsoft.com/office/drawing/2014/main" id="{15CAD316-9889-950B-4FBA-E5A85A92BC27}"/>
              </a:ext>
            </a:extLst>
          </p:cNvPr>
          <p:cNvSpPr/>
          <p:nvPr/>
        </p:nvSpPr>
        <p:spPr>
          <a:xfrm>
            <a:off x="8315694" y="3212595"/>
            <a:ext cx="513806" cy="339633"/>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Pfeil nach unten 13">
            <a:extLst>
              <a:ext uri="{FF2B5EF4-FFF2-40B4-BE49-F238E27FC236}">
                <a16:creationId xmlns:a16="http://schemas.microsoft.com/office/drawing/2014/main" id="{C13C90D6-9EE4-1331-CB57-296535F9F9CF}"/>
              </a:ext>
            </a:extLst>
          </p:cNvPr>
          <p:cNvSpPr/>
          <p:nvPr/>
        </p:nvSpPr>
        <p:spPr>
          <a:xfrm>
            <a:off x="3324470" y="3256031"/>
            <a:ext cx="513806" cy="339633"/>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feld 26">
            <a:extLst>
              <a:ext uri="{FF2B5EF4-FFF2-40B4-BE49-F238E27FC236}">
                <a16:creationId xmlns:a16="http://schemas.microsoft.com/office/drawing/2014/main" id="{19D74DA1-39EB-E47F-0BC6-586D69872E6C}"/>
              </a:ext>
            </a:extLst>
          </p:cNvPr>
          <p:cNvSpPr txBox="1"/>
          <p:nvPr/>
        </p:nvSpPr>
        <p:spPr>
          <a:xfrm>
            <a:off x="6178233" y="2321069"/>
            <a:ext cx="4619638" cy="67710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Tx/>
              <a:buSzTx/>
              <a:tabLst/>
              <a:defRPr/>
            </a:pP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Skill</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r>
              <a:rPr lang="de-DE" sz="1100">
                <a:effectLst>
                  <a:outerShdw blurRad="38100" dist="38100" dir="2700000" algn="tl">
                    <a:srgbClr val="000000">
                      <a:alpha val="43137"/>
                    </a:srgbClr>
                  </a:outerShdw>
                </a:effectLst>
                <a:latin typeface="Press Start 2P"/>
                <a:sym typeface="Wingdings" pitchFamily="2" charset="2"/>
              </a:rPr>
              <a:t>D</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evelopment</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p>
          <a:p>
            <a:pPr marR="0" lvl="0" algn="l" defTabSz="914400" rtl="0" eaLnBrk="1" fontAlgn="auto" latinLnBrk="0" hangingPunct="1">
              <a:lnSpc>
                <a:spcPct val="100000"/>
              </a:lnSpc>
              <a:spcBef>
                <a:spcPts val="0"/>
              </a:spcBef>
              <a:buClrTx/>
              <a:buSzTx/>
              <a:tabLst/>
              <a:defRPr/>
            </a:pP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Social</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r>
              <a:rPr lang="de-DE" sz="1100">
                <a:effectLst>
                  <a:outerShdw blurRad="38100" dist="38100" dir="2700000" algn="tl">
                    <a:srgbClr val="000000">
                      <a:alpha val="43137"/>
                    </a:srgbClr>
                  </a:outerShdw>
                </a:effectLst>
                <a:latin typeface="Press Start 2P"/>
                <a:sym typeface="Wingdings" pitchFamily="2" charset="2"/>
              </a:rPr>
              <a:t>I</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nteraction</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r>
              <a:rPr lang="de-DE" sz="1100">
                <a:effectLst>
                  <a:outerShdw blurRad="38100" dist="38100" dir="2700000" algn="tl">
                    <a:srgbClr val="000000">
                      <a:alpha val="43137"/>
                    </a:srgbClr>
                  </a:outerShdw>
                </a:effectLst>
                <a:latin typeface="Press Start 2P"/>
                <a:sym typeface="Wingdings" pitchFamily="2" charset="2"/>
              </a:rPr>
              <a:t>K</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eep</a:t>
            </a:r>
            <a:endParaRPr lang="de-DE" sz="1100">
              <a:effectLst>
                <a:outerShdw blurRad="38100" dist="38100" dir="2700000" algn="tl">
                  <a:srgbClr val="000000">
                    <a:alpha val="43137"/>
                  </a:srgbClr>
                </a:outerShdw>
              </a:effectLst>
              <a:latin typeface="Press Start 2P"/>
              <a:sym typeface="Wingdings" pitchFamily="2" charset="2"/>
            </a:endParaRPr>
          </a:p>
          <a:p>
            <a:pPr marL="539750" marR="0" lvl="0" algn="l" defTabSz="914400" rtl="0" eaLnBrk="1" fontAlgn="auto" latinLnBrk="0" hangingPunct="1">
              <a:lnSpc>
                <a:spcPct val="100000"/>
              </a:lnSpc>
              <a:spcBef>
                <a:spcPts val="0"/>
              </a:spcBef>
              <a:spcAft>
                <a:spcPts val="600"/>
              </a:spcAft>
              <a:buClrTx/>
              <a:buSzTx/>
              <a:defRPr/>
            </a:pPr>
            <a:r>
              <a:rPr lang="de-DE" sz="1100">
                <a:effectLst>
                  <a:outerShdw blurRad="38100" dist="38100" dir="2700000" algn="tl">
                    <a:srgbClr val="000000">
                      <a:alpha val="43137"/>
                    </a:srgbClr>
                  </a:outerShdw>
                </a:effectLst>
                <a:latin typeface="Press Start 2P"/>
                <a:sym typeface="Wingdings" pitchFamily="2" charset="2"/>
              </a:rPr>
              <a:t>C</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ontact</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p>
        </p:txBody>
      </p:sp>
      <p:sp>
        <p:nvSpPr>
          <p:cNvPr id="28" name="Textfeld 27">
            <a:extLst>
              <a:ext uri="{FF2B5EF4-FFF2-40B4-BE49-F238E27FC236}">
                <a16:creationId xmlns:a16="http://schemas.microsoft.com/office/drawing/2014/main" id="{C41E6AAA-2432-A1A8-6DD9-FBD309F069F8}"/>
              </a:ext>
            </a:extLst>
          </p:cNvPr>
          <p:cNvSpPr txBox="1"/>
          <p:nvPr/>
        </p:nvSpPr>
        <p:spPr>
          <a:xfrm>
            <a:off x="1147956" y="3604766"/>
            <a:ext cx="4785258" cy="2769989"/>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Creators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who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find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enjoyment</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in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content</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creation</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and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use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it</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way</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relax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or</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pass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the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time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are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more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likely</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continue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creating</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content</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Status and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recognition</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by</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others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seem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influence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continuance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intention</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likely</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due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the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young</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age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of</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Roblox</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creators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t>
            </a:r>
          </a:p>
          <a:p>
            <a:pPr marL="0" marR="0" lvl="0" indent="0" algn="l" defTabSz="914400" rtl="0" eaLnBrk="1" fontAlgn="auto" latinLnBrk="0" hangingPunct="1">
              <a:lnSpc>
                <a:spcPct val="100000"/>
              </a:lnSpc>
              <a:spcBef>
                <a:spcPts val="0"/>
              </a:spcBef>
              <a:spcAft>
                <a:spcPts val="600"/>
              </a:spcAft>
              <a:buClrTx/>
              <a:buSzTx/>
              <a:buFontTx/>
              <a:buNone/>
              <a:tabLst/>
              <a:defRPr/>
            </a:pPr>
            <a:endPar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Creators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seem</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prefer</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working</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alone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instead</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of</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collaborating</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on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projects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t>
            </a:r>
          </a:p>
        </p:txBody>
      </p:sp>
      <p:sp>
        <p:nvSpPr>
          <p:cNvPr id="29" name="Textfeld 28">
            <a:extLst>
              <a:ext uri="{FF2B5EF4-FFF2-40B4-BE49-F238E27FC236}">
                <a16:creationId xmlns:a16="http://schemas.microsoft.com/office/drawing/2014/main" id="{64262EE5-A366-F103-1600-80531830A2C6}"/>
              </a:ext>
            </a:extLst>
          </p:cNvPr>
          <p:cNvSpPr txBox="1"/>
          <p:nvPr/>
        </p:nvSpPr>
        <p:spPr>
          <a:xfrm>
            <a:off x="6178233" y="3604766"/>
            <a:ext cx="4785258" cy="2939266"/>
          </a:xfrm>
          <a:prstGeom prst="rect">
            <a:avLst/>
          </a:prstGeom>
          <a:noFill/>
        </p:spPr>
        <p:txBody>
          <a:bodyPr wrap="square" lIns="91440" tIns="45720" rIns="91440" bIns="45720" rtlCol="0" anchor="t">
            <a:spAutoFit/>
          </a:bodyPr>
          <a:lstStyle/>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Creators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seem</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continue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creating</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content</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develop</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their</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skills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-&gt;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Modding</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Redstone:</a:t>
            </a:r>
          </a:p>
          <a:p>
            <a:pPr marL="401638" marR="0" lvl="0" indent="0" algn="l" defTabSz="914400" rtl="0" eaLnBrk="1" fontAlgn="auto" latinLnBrk="0" hangingPunct="1">
              <a:lnSpc>
                <a:spcPct val="100000"/>
              </a:lnSpc>
              <a:spcBef>
                <a:spcPts val="0"/>
              </a:spcBef>
              <a:spcAft>
                <a:spcPts val="600"/>
              </a:spcAft>
              <a:buClrTx/>
              <a:buSzTx/>
              <a:buFontTx/>
              <a:buNone/>
              <a:tabLst/>
              <a:defRPr/>
            </a:pP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opportunity</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complex</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content</a:t>
            </a:r>
            <a:endPar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endParaRPr>
          </a:p>
          <a:p>
            <a:pPr marL="401638" marR="0" lvl="0" indent="0" algn="l" defTabSz="914400" rtl="0" eaLnBrk="1" fontAlgn="auto" latinLnBrk="0" hangingPunct="1">
              <a:lnSpc>
                <a:spcPct val="100000"/>
              </a:lnSpc>
              <a:spcBef>
                <a:spcPts val="0"/>
              </a:spcBef>
              <a:spcAft>
                <a:spcPts val="600"/>
              </a:spcAft>
              <a:buClrTx/>
              <a:buSzTx/>
              <a:buFontTx/>
              <a:buNone/>
              <a:tabLst/>
              <a:defRPr/>
            </a:pPr>
            <a:endPar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endParaRPr>
          </a:p>
          <a:p>
            <a:pPr marL="0" marR="0" lvl="0" indent="0" algn="l" defTabSz="914400" rtl="0" eaLnBrk="1" fontAlgn="auto" latinLnBrk="0" hangingPunct="1">
              <a:lnSpc>
                <a:spcPct val="100000"/>
              </a:lnSpc>
              <a:spcBef>
                <a:spcPts val="0"/>
              </a:spcBef>
              <a:spcAft>
                <a:spcPts val="600"/>
              </a:spcAft>
              <a:buClrTx/>
              <a:buSzTx/>
              <a:buFontTx/>
              <a:buNone/>
              <a:tabLst/>
              <a:defRPr/>
            </a:pP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Creators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who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are</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motivated</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by</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social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interaction</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seem</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to</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be</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more</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focused</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on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engaging</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with</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others</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rather</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than</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continuing</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to</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create</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content</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-&gt;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Huge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Minecraft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community</a:t>
            </a:r>
            <a:endParaRPr lang="de-DE" sz="1100">
              <a:solidFill>
                <a:prstClr val="white"/>
              </a:solidFill>
              <a:effectLst>
                <a:outerShdw blurRad="38100" dist="38100" dir="2700000" algn="tl">
                  <a:srgbClr val="000000">
                    <a:alpha val="43137"/>
                  </a:srgbClr>
                </a:outerShdw>
              </a:effectLst>
              <a:latin typeface="Press Start 2P"/>
              <a:sym typeface="Wingdings"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-&gt; Minecraft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 social</a:t>
            </a:r>
          </a:p>
          <a:p>
            <a:pPr marL="404813" marR="0" lvl="0" algn="l" defTabSz="914400" rtl="0" eaLnBrk="1" fontAlgn="auto" latinLnBrk="0" hangingPunct="1">
              <a:lnSpc>
                <a:spcPct val="100000"/>
              </a:lnSpc>
              <a:spcBef>
                <a:spcPts val="0"/>
              </a:spcBef>
              <a:spcAft>
                <a:spcPts val="0"/>
              </a:spcAft>
              <a:buClrTx/>
              <a:buSzTx/>
              <a:buFontTx/>
              <a:buNone/>
              <a:defRPr/>
            </a:pP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platform</a:t>
            </a:r>
            <a:endPar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endParaRPr>
          </a:p>
        </p:txBody>
      </p:sp>
      <p:sp>
        <p:nvSpPr>
          <p:cNvPr id="30" name="Textfeld 29">
            <a:extLst>
              <a:ext uri="{FF2B5EF4-FFF2-40B4-BE49-F238E27FC236}">
                <a16:creationId xmlns:a16="http://schemas.microsoft.com/office/drawing/2014/main" id="{FB16FF49-A545-A71D-92B5-30572100141C}"/>
              </a:ext>
            </a:extLst>
          </p:cNvPr>
          <p:cNvSpPr txBox="1"/>
          <p:nvPr/>
        </p:nvSpPr>
        <p:spPr>
          <a:xfrm>
            <a:off x="3113024" y="928165"/>
            <a:ext cx="5696069" cy="60016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e-DE" sz="14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Significant</a:t>
            </a:r>
            <a:r>
              <a:rPr lang="de-DE" sz="1400">
                <a:solidFill>
                  <a:prstClr val="white"/>
                </a:solidFill>
                <a:effectLst>
                  <a:outerShdw blurRad="38100" dist="38100" dir="2700000" algn="tl">
                    <a:srgbClr val="000000">
                      <a:alpha val="43137"/>
                    </a:srgbClr>
                  </a:outerShdw>
                </a:effectLst>
                <a:latin typeface="Press Start 2P"/>
              </a:rPr>
              <a:t> </a:t>
            </a:r>
            <a:r>
              <a:rPr kumimoji="0" lang="de-DE" sz="14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Correlation</a:t>
            </a:r>
            <a:r>
              <a:rPr kumimoji="0" lang="de-DE"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t>
            </a:r>
            <a:r>
              <a:rPr kumimoji="0" lang="de-DE" sz="14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between</a:t>
            </a:r>
            <a:endParaRPr lang="de-DE" sz="1400">
              <a:solidFill>
                <a:prstClr val="white"/>
              </a:solidFill>
              <a:effectLst>
                <a:outerShdw blurRad="38100" dist="38100" dir="2700000" algn="tl">
                  <a:srgbClr val="000000">
                    <a:alpha val="43137"/>
                  </a:srgbClr>
                </a:outerShdw>
              </a:effectLst>
              <a:latin typeface="Press Start 2P"/>
            </a:endParaRP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e-DE" sz="1400" b="0" i="0" u="none" strike="noStrike" kern="1200" cap="none" spc="0" normalizeH="0" baseline="0" noProof="0" err="1">
                <a:ln>
                  <a:noFill/>
                </a:ln>
                <a:solidFill>
                  <a:srgbClr val="FC6464"/>
                </a:solidFill>
                <a:effectLst>
                  <a:outerShdw blurRad="38100" dist="38100" dir="2700000" algn="tl">
                    <a:srgbClr val="000000">
                      <a:alpha val="43137"/>
                    </a:srgbClr>
                  </a:outerShdw>
                </a:effectLst>
                <a:uLnTx/>
                <a:uFillTx/>
                <a:latin typeface="Press Start 2P"/>
                <a:ea typeface="+mn-ea"/>
                <a:cs typeface="+mn-cs"/>
              </a:rPr>
              <a:t>Continuance</a:t>
            </a:r>
            <a:r>
              <a:rPr kumimoji="0" lang="de-DE" sz="1400" b="0" i="0" u="none" strike="noStrike" kern="1200" cap="none" spc="0" normalizeH="0" baseline="0" noProof="0">
                <a:ln>
                  <a:noFill/>
                </a:ln>
                <a:solidFill>
                  <a:srgbClr val="FC6464"/>
                </a:solidFill>
                <a:effectLst>
                  <a:outerShdw blurRad="38100" dist="38100" dir="2700000" algn="tl">
                    <a:srgbClr val="000000">
                      <a:alpha val="43137"/>
                    </a:srgbClr>
                  </a:outerShdw>
                </a:effectLst>
                <a:uLnTx/>
                <a:uFillTx/>
                <a:latin typeface="Press Start 2P"/>
                <a:ea typeface="+mn-ea"/>
                <a:cs typeface="+mn-cs"/>
              </a:rPr>
              <a:t> </a:t>
            </a:r>
            <a:r>
              <a:rPr lang="de-DE" sz="1400">
                <a:solidFill>
                  <a:srgbClr val="FC6464"/>
                </a:solidFill>
                <a:effectLst>
                  <a:outerShdw blurRad="38100" dist="38100" dir="2700000" algn="tl">
                    <a:srgbClr val="000000">
                      <a:alpha val="43137"/>
                    </a:srgbClr>
                  </a:outerShdw>
                </a:effectLst>
                <a:latin typeface="Press Start 2P"/>
              </a:rPr>
              <a:t>I</a:t>
            </a:r>
            <a:r>
              <a:rPr kumimoji="0" lang="de-DE" sz="1400" b="0" i="0" u="none" strike="noStrike" kern="1200" cap="none" spc="0" normalizeH="0" baseline="0" noProof="0" err="1">
                <a:ln>
                  <a:noFill/>
                </a:ln>
                <a:solidFill>
                  <a:srgbClr val="FC6464"/>
                </a:solidFill>
                <a:effectLst>
                  <a:outerShdw blurRad="38100" dist="38100" dir="2700000" algn="tl">
                    <a:srgbClr val="000000">
                      <a:alpha val="43137"/>
                    </a:srgbClr>
                  </a:outerShdw>
                </a:effectLst>
                <a:uLnTx/>
                <a:uFillTx/>
                <a:latin typeface="Press Start 2P"/>
                <a:ea typeface="+mn-ea"/>
                <a:cs typeface="+mn-cs"/>
              </a:rPr>
              <a:t>ntention</a:t>
            </a:r>
            <a:r>
              <a:rPr kumimoji="0" lang="de-DE" sz="1400" b="0" i="0" u="none" strike="noStrike" kern="1200" cap="none" spc="0" normalizeH="0" baseline="0" noProof="0">
                <a:ln>
                  <a:noFill/>
                </a:ln>
                <a:solidFill>
                  <a:srgbClr val="FC6464"/>
                </a:solidFill>
                <a:effectLst>
                  <a:outerShdw blurRad="38100" dist="38100" dir="2700000" algn="tl">
                    <a:srgbClr val="000000">
                      <a:alpha val="43137"/>
                    </a:srgbClr>
                  </a:outerShdw>
                </a:effectLst>
                <a:uLnTx/>
                <a:uFillTx/>
                <a:latin typeface="Press Start 2P"/>
                <a:ea typeface="+mn-ea"/>
                <a:cs typeface="+mn-cs"/>
              </a:rPr>
              <a:t> </a:t>
            </a:r>
            <a:r>
              <a:rPr kumimoji="0" lang="de-DE"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and…</a:t>
            </a:r>
          </a:p>
        </p:txBody>
      </p:sp>
    </p:spTree>
    <p:extLst>
      <p:ext uri="{BB962C8B-B14F-4D97-AF65-F5344CB8AC3E}">
        <p14:creationId xmlns:p14="http://schemas.microsoft.com/office/powerpoint/2010/main" val="4884086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4D2F016-0671-73E5-3AEF-A80A6655C983}"/>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DC356475-E1AB-7A6A-597A-A39B8AB6A72B}"/>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endParaRPr>
          </a:p>
        </p:txBody>
      </p:sp>
      <p:sp>
        <p:nvSpPr>
          <p:cNvPr id="6" name="Textfeld 5">
            <a:extLst>
              <a:ext uri="{FF2B5EF4-FFF2-40B4-BE49-F238E27FC236}">
                <a16:creationId xmlns:a16="http://schemas.microsoft.com/office/drawing/2014/main" id="{B58EF039-C5C5-AB8B-5801-F6496CBC93DA}"/>
              </a:ext>
            </a:extLst>
          </p:cNvPr>
          <p:cNvSpPr txBox="1"/>
          <p:nvPr/>
        </p:nvSpPr>
        <p:spPr>
          <a:xfrm>
            <a:off x="1152475" y="2321069"/>
            <a:ext cx="4785258" cy="261610"/>
          </a:xfrm>
          <a:prstGeom prst="rect">
            <a:avLst/>
          </a:prstGeom>
          <a:noFill/>
        </p:spPr>
        <p:txBody>
          <a:bodyPr wrap="square" lIns="91440" tIns="45720" rIns="91440" bIns="45720" rtlCol="0" anchor="t">
            <a:spAutoFit/>
          </a:bodyPr>
          <a:lstStyle/>
          <a:p>
            <a:pPr marR="0" lvl="0" algn="l" defTabSz="914400" rtl="0" eaLnBrk="1" fontAlgn="auto" latinLnBrk="0" hangingPunct="1">
              <a:lnSpc>
                <a:spcPct val="100000"/>
              </a:lnSpc>
              <a:spcBef>
                <a:spcPts val="0"/>
              </a:spcBef>
              <a:spcAft>
                <a:spcPts val="600"/>
              </a:spcAft>
              <a:buClrTx/>
              <a:buSzTx/>
              <a:tabLst/>
              <a:defRPr/>
            </a:pP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Income (**)</a:t>
            </a:r>
          </a:p>
        </p:txBody>
      </p:sp>
      <p:sp>
        <p:nvSpPr>
          <p:cNvPr id="10" name="Rectangle: Rounded Corners 9">
            <a:extLst>
              <a:ext uri="{FF2B5EF4-FFF2-40B4-BE49-F238E27FC236}">
                <a16:creationId xmlns:a16="http://schemas.microsoft.com/office/drawing/2014/main" id="{68E57418-274B-648B-CAF9-C15F150F1194}"/>
              </a:ext>
            </a:extLst>
          </p:cNvPr>
          <p:cNvSpPr/>
          <p:nvPr/>
        </p:nvSpPr>
        <p:spPr>
          <a:xfrm>
            <a:off x="1995777" y="871433"/>
            <a:ext cx="8365934" cy="707301"/>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ichtungspfeil 1">
            <a:extLst>
              <a:ext uri="{FF2B5EF4-FFF2-40B4-BE49-F238E27FC236}">
                <a16:creationId xmlns:a16="http://schemas.microsoft.com/office/drawing/2014/main" id="{D16BE000-1419-33F2-D844-28565A07FA03}"/>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Eingebuchteter Richtungspfeil 8">
            <a:extLst>
              <a:ext uri="{FF2B5EF4-FFF2-40B4-BE49-F238E27FC236}">
                <a16:creationId xmlns:a16="http://schemas.microsoft.com/office/drawing/2014/main" id="{BAA8AFB6-C0B2-99F8-0560-928526303572}"/>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Eingebuchteter Richtungspfeil 8">
            <a:extLst>
              <a:ext uri="{FF2B5EF4-FFF2-40B4-BE49-F238E27FC236}">
                <a16:creationId xmlns:a16="http://schemas.microsoft.com/office/drawing/2014/main" id="{34624D50-87F8-3A17-1BF8-B3917B988408}"/>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Eingebuchteter Richtungspfeil 8">
            <a:extLst>
              <a:ext uri="{FF2B5EF4-FFF2-40B4-BE49-F238E27FC236}">
                <a16:creationId xmlns:a16="http://schemas.microsoft.com/office/drawing/2014/main" id="{06CC12D4-16A6-1EFC-7F1E-945410CDA823}"/>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Eingebuchteter Richtungspfeil 8">
            <a:extLst>
              <a:ext uri="{FF2B5EF4-FFF2-40B4-BE49-F238E27FC236}">
                <a16:creationId xmlns:a16="http://schemas.microsoft.com/office/drawing/2014/main" id="{EB5A7A4E-52A4-47A0-88F2-33A288197CC7}"/>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C0A03A9C-082D-176E-6500-BD8CD6925AF6}"/>
              </a:ext>
            </a:extLst>
          </p:cNvPr>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t="34533" b="34667"/>
          <a:stretch/>
        </p:blipFill>
        <p:spPr bwMode="auto">
          <a:xfrm>
            <a:off x="3002345" y="1960255"/>
            <a:ext cx="1158057" cy="20063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Minecraft logo PNG transparent image download, size: 2000x438px">
            <a:extLst>
              <a:ext uri="{FF2B5EF4-FFF2-40B4-BE49-F238E27FC236}">
                <a16:creationId xmlns:a16="http://schemas.microsoft.com/office/drawing/2014/main" id="{F7E055E1-8923-5705-26DA-9CE62F74CF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0679" y="1925526"/>
            <a:ext cx="1283836" cy="281174"/>
          </a:xfrm>
          <a:prstGeom prst="rect">
            <a:avLst/>
          </a:prstGeom>
          <a:noFill/>
          <a:extLst>
            <a:ext uri="{909E8E84-426E-40DD-AFC4-6F175D3DCCD1}">
              <a14:hiddenFill xmlns:a14="http://schemas.microsoft.com/office/drawing/2010/main">
                <a:solidFill>
                  <a:srgbClr val="FFFFFF"/>
                </a:solidFill>
              </a14:hiddenFill>
            </a:ext>
          </a:extLst>
        </p:spPr>
      </p:pic>
      <p:sp>
        <p:nvSpPr>
          <p:cNvPr id="13" name="Pfeil nach unten 12">
            <a:extLst>
              <a:ext uri="{FF2B5EF4-FFF2-40B4-BE49-F238E27FC236}">
                <a16:creationId xmlns:a16="http://schemas.microsoft.com/office/drawing/2014/main" id="{06F8B96D-D52E-2AA6-FBA3-DA5C70439BA8}"/>
              </a:ext>
            </a:extLst>
          </p:cNvPr>
          <p:cNvSpPr/>
          <p:nvPr/>
        </p:nvSpPr>
        <p:spPr>
          <a:xfrm>
            <a:off x="8347592" y="2722278"/>
            <a:ext cx="513806" cy="339633"/>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Pfeil nach unten 13">
            <a:extLst>
              <a:ext uri="{FF2B5EF4-FFF2-40B4-BE49-F238E27FC236}">
                <a16:creationId xmlns:a16="http://schemas.microsoft.com/office/drawing/2014/main" id="{E92CA575-3766-0042-BF17-C819C88D1FEF}"/>
              </a:ext>
            </a:extLst>
          </p:cNvPr>
          <p:cNvSpPr/>
          <p:nvPr/>
        </p:nvSpPr>
        <p:spPr>
          <a:xfrm>
            <a:off x="3356368" y="2765714"/>
            <a:ext cx="513806" cy="339633"/>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feld 26">
            <a:extLst>
              <a:ext uri="{FF2B5EF4-FFF2-40B4-BE49-F238E27FC236}">
                <a16:creationId xmlns:a16="http://schemas.microsoft.com/office/drawing/2014/main" id="{5F99D091-142F-1D2E-A3B4-2C4073CEAF0F}"/>
              </a:ext>
            </a:extLst>
          </p:cNvPr>
          <p:cNvSpPr txBox="1"/>
          <p:nvPr/>
        </p:nvSpPr>
        <p:spPr>
          <a:xfrm>
            <a:off x="6178233" y="2321069"/>
            <a:ext cx="3788858" cy="2616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Tx/>
              <a:buSzTx/>
              <a:tabLst/>
              <a:defRPr/>
            </a:pP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Helping</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r>
              <a:rPr lang="de-DE" sz="1100">
                <a:effectLst>
                  <a:outerShdw blurRad="38100" dist="38100" dir="2700000" algn="tl">
                    <a:srgbClr val="000000">
                      <a:alpha val="43137"/>
                    </a:srgbClr>
                  </a:outerShdw>
                </a:effectLst>
                <a:latin typeface="Press Start 2P"/>
                <a:sym typeface="Wingdings" pitchFamily="2" charset="2"/>
              </a:rPr>
              <a:t>B</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ehavior</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p>
        </p:txBody>
      </p:sp>
      <p:sp>
        <p:nvSpPr>
          <p:cNvPr id="28" name="Textfeld 27">
            <a:extLst>
              <a:ext uri="{FF2B5EF4-FFF2-40B4-BE49-F238E27FC236}">
                <a16:creationId xmlns:a16="http://schemas.microsoft.com/office/drawing/2014/main" id="{BE3FD023-B4C6-ADC7-6187-E221FBC89C7D}"/>
              </a:ext>
            </a:extLst>
          </p:cNvPr>
          <p:cNvSpPr txBox="1"/>
          <p:nvPr/>
        </p:nvSpPr>
        <p:spPr>
          <a:xfrm>
            <a:off x="1215852" y="3288382"/>
            <a:ext cx="4785258" cy="769441"/>
          </a:xfrm>
          <a:prstGeom prst="rect">
            <a:avLst/>
          </a:prstGeom>
          <a:noFill/>
        </p:spPr>
        <p:txBody>
          <a:bodyPr wrap="square" lIns="91440" tIns="45720" rIns="91440" bIns="45720" rtlCol="0" anchor="t">
            <a:spAutoFit/>
          </a:bodyPr>
          <a:lstStyle/>
          <a:p>
            <a:pPr marL="0" marR="0" lvl="0" indent="0" algn="l" defTabSz="914400" rtl="0" eaLnBrk="1" fontAlgn="auto" latinLnBrk="0" hangingPunct="1">
              <a:spcBef>
                <a:spcPts val="0"/>
              </a:spcBef>
              <a:spcAft>
                <a:spcPts val="600"/>
              </a:spcAft>
              <a:buClrTx/>
              <a:buSzTx/>
              <a:buFontTx/>
              <a:buNone/>
              <a:tabLst/>
              <a:defRPr/>
            </a:pP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Creators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appear</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be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motivated</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by</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the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prospect</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of</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earning</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extra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income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such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the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opportunity</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accumulate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Robux</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t>
            </a:r>
          </a:p>
        </p:txBody>
      </p:sp>
      <p:sp>
        <p:nvSpPr>
          <p:cNvPr id="29" name="Textfeld 28">
            <a:extLst>
              <a:ext uri="{FF2B5EF4-FFF2-40B4-BE49-F238E27FC236}">
                <a16:creationId xmlns:a16="http://schemas.microsoft.com/office/drawing/2014/main" id="{C5CB5E92-B73B-DCC5-3E1E-35920D66E11F}"/>
              </a:ext>
            </a:extLst>
          </p:cNvPr>
          <p:cNvSpPr txBox="1"/>
          <p:nvPr/>
        </p:nvSpPr>
        <p:spPr>
          <a:xfrm>
            <a:off x="6190890" y="3288382"/>
            <a:ext cx="4785258" cy="600164"/>
          </a:xfrm>
          <a:prstGeom prst="rect">
            <a:avLst/>
          </a:prstGeom>
          <a:noFill/>
        </p:spPr>
        <p:txBody>
          <a:bodyPr wrap="square" lIns="91440" tIns="45720" rIns="91440" bIns="45720" rtlCol="0" anchor="t">
            <a:spAutoFit/>
          </a:bodyPr>
          <a:lstStyle/>
          <a:p>
            <a:pPr marL="0" marR="0" lvl="0" indent="0" algn="l" defTabSz="914400" rtl="0" eaLnBrk="1" fontAlgn="auto" latinLnBrk="0" hangingPunct="1">
              <a:spcBef>
                <a:spcPts val="0"/>
              </a:spcBef>
              <a:spcAft>
                <a:spcPts val="600"/>
              </a:spcAft>
              <a:buClrTx/>
              <a:buSzTx/>
              <a:buFontTx/>
              <a:buNone/>
              <a:tabLst/>
              <a:defRPr/>
            </a:pP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Content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contribution</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seems</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to</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be</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encouraged</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by</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altruistic</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behaviour</a:t>
            </a:r>
            <a:r>
              <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rPr>
              <a:t>.</a:t>
            </a:r>
          </a:p>
        </p:txBody>
      </p:sp>
      <p:sp>
        <p:nvSpPr>
          <p:cNvPr id="30" name="Textfeld 29">
            <a:extLst>
              <a:ext uri="{FF2B5EF4-FFF2-40B4-BE49-F238E27FC236}">
                <a16:creationId xmlns:a16="http://schemas.microsoft.com/office/drawing/2014/main" id="{D13FC61F-AEC6-BF27-83ED-D8027361E0CD}"/>
              </a:ext>
            </a:extLst>
          </p:cNvPr>
          <p:cNvSpPr txBox="1"/>
          <p:nvPr/>
        </p:nvSpPr>
        <p:spPr>
          <a:xfrm>
            <a:off x="1830289" y="945190"/>
            <a:ext cx="8721202" cy="60016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e-DE" sz="14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Significant</a:t>
            </a:r>
            <a:r>
              <a:rPr kumimoji="0" lang="de-DE"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t>
            </a:r>
            <a:r>
              <a:rPr kumimoji="0" lang="de-DE" sz="14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Correlation</a:t>
            </a:r>
            <a:r>
              <a:rPr kumimoji="0" lang="de-DE"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t>
            </a:r>
            <a:r>
              <a:rPr kumimoji="0" lang="de-DE" sz="14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between</a:t>
            </a:r>
            <a:r>
              <a:rPr kumimoji="0" lang="de-DE"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t>
            </a:r>
            <a:r>
              <a:rPr kumimoji="0" lang="de-DE" sz="1400" b="0" i="0" u="none" strike="noStrike" kern="1200" cap="none" spc="0" normalizeH="0" baseline="0" noProof="0">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Content</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e-DE" sz="1400" b="0" i="0" u="none" strike="noStrike" kern="1200" cap="none" spc="0" normalizeH="0" baseline="0" noProof="0">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C</a:t>
            </a:r>
            <a:r>
              <a:rPr kumimoji="0" lang="de-DE" sz="1400" b="0" i="0" u="none" strike="noStrike" kern="1200" cap="none" spc="0" normalizeH="0" baseline="0" noProof="0" err="1">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ontribution</a:t>
            </a:r>
            <a:r>
              <a:rPr kumimoji="0" lang="de-DE" sz="1400" b="0" i="0" u="none" strike="noStrike" kern="1200" cap="none" spc="0" normalizeH="0" baseline="0" noProof="0">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/Average Time I</a:t>
            </a:r>
            <a:r>
              <a:rPr kumimoji="0" lang="de-DE" sz="1400" b="0" i="0" u="none" strike="noStrike" kern="1200" cap="none" spc="0" normalizeH="0" baseline="0" noProof="0" err="1">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nvested</a:t>
            </a:r>
            <a:r>
              <a:rPr kumimoji="0" lang="de-DE" sz="1400" b="0" i="0" u="none" strike="noStrike" kern="1200" cap="none" spc="0" normalizeH="0" baseline="0" noProof="0">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 W</a:t>
            </a:r>
            <a:r>
              <a:rPr kumimoji="0" lang="de-DE" sz="1400" b="0" i="0" u="none" strike="noStrike" kern="1200" cap="none" spc="0" normalizeH="0" baseline="0" noProof="0" err="1">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eekly</a:t>
            </a:r>
            <a:r>
              <a:rPr kumimoji="0" lang="de-DE" sz="1400" b="0" i="0" u="none" strike="noStrike" kern="1200" cap="none" spc="0" normalizeH="0" baseline="0" noProof="0">
                <a:ln>
                  <a:noFill/>
                </a:ln>
                <a:solidFill>
                  <a:srgbClr val="9EC3E7"/>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and…</a:t>
            </a:r>
          </a:p>
        </p:txBody>
      </p:sp>
    </p:spTree>
    <p:extLst>
      <p:ext uri="{BB962C8B-B14F-4D97-AF65-F5344CB8AC3E}">
        <p14:creationId xmlns:p14="http://schemas.microsoft.com/office/powerpoint/2010/main" val="498384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6F18901-E58D-3C82-3BCB-FEBA42833EF3}"/>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FB0AC0D6-D111-D281-647D-ECF885892EE7}"/>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de-DE" sz="16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endParaRPr>
          </a:p>
        </p:txBody>
      </p:sp>
      <p:sp>
        <p:nvSpPr>
          <p:cNvPr id="10" name="Rectangle: Rounded Corners 9">
            <a:extLst>
              <a:ext uri="{FF2B5EF4-FFF2-40B4-BE49-F238E27FC236}">
                <a16:creationId xmlns:a16="http://schemas.microsoft.com/office/drawing/2014/main" id="{03538309-53D7-3FBA-56A8-62495F7D2978}"/>
              </a:ext>
            </a:extLst>
          </p:cNvPr>
          <p:cNvSpPr/>
          <p:nvPr/>
        </p:nvSpPr>
        <p:spPr>
          <a:xfrm>
            <a:off x="3066129" y="871433"/>
            <a:ext cx="5887080" cy="707301"/>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Richtungspfeil 1">
            <a:extLst>
              <a:ext uri="{FF2B5EF4-FFF2-40B4-BE49-F238E27FC236}">
                <a16:creationId xmlns:a16="http://schemas.microsoft.com/office/drawing/2014/main" id="{D70DC31A-CCED-9B16-9952-A2D8256B9FDD}"/>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3" name="Eingebuchteter Richtungspfeil 8">
            <a:extLst>
              <a:ext uri="{FF2B5EF4-FFF2-40B4-BE49-F238E27FC236}">
                <a16:creationId xmlns:a16="http://schemas.microsoft.com/office/drawing/2014/main" id="{FD7E20F3-4ED8-A3A4-F52C-41BA2CB86683}"/>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8" name="Eingebuchteter Richtungspfeil 8">
            <a:extLst>
              <a:ext uri="{FF2B5EF4-FFF2-40B4-BE49-F238E27FC236}">
                <a16:creationId xmlns:a16="http://schemas.microsoft.com/office/drawing/2014/main" id="{EFF8A073-7CE0-2452-CE7B-B5367737194F}"/>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2" name="Eingebuchteter Richtungspfeil 8">
            <a:extLst>
              <a:ext uri="{FF2B5EF4-FFF2-40B4-BE49-F238E27FC236}">
                <a16:creationId xmlns:a16="http://schemas.microsoft.com/office/drawing/2014/main" id="{4DD907DD-4EDE-551A-0B81-159A08747A60}"/>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4" name="Eingebuchteter Richtungspfeil 8">
            <a:extLst>
              <a:ext uri="{FF2B5EF4-FFF2-40B4-BE49-F238E27FC236}">
                <a16:creationId xmlns:a16="http://schemas.microsoft.com/office/drawing/2014/main" id="{DEEDA365-9A34-746B-831E-5BE434BF7F83}"/>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2" name="Picture 2" descr="Minecraft logo PNG transparent image download, size: 2000x438px">
            <a:extLst>
              <a:ext uri="{FF2B5EF4-FFF2-40B4-BE49-F238E27FC236}">
                <a16:creationId xmlns:a16="http://schemas.microsoft.com/office/drawing/2014/main" id="{98D67FCF-545D-43D3-16C6-1E2E7A8B13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082" y="1912269"/>
            <a:ext cx="1283836" cy="281174"/>
          </a:xfrm>
          <a:prstGeom prst="rect">
            <a:avLst/>
          </a:prstGeom>
          <a:noFill/>
          <a:extLst>
            <a:ext uri="{909E8E84-426E-40DD-AFC4-6F175D3DCCD1}">
              <a14:hiddenFill xmlns:a14="http://schemas.microsoft.com/office/drawing/2010/main">
                <a:solidFill>
                  <a:srgbClr val="FFFFFF"/>
                </a:solidFill>
              </a14:hiddenFill>
            </a:ext>
          </a:extLst>
        </p:spPr>
      </p:pic>
      <p:sp>
        <p:nvSpPr>
          <p:cNvPr id="13" name="Pfeil nach unten 12">
            <a:extLst>
              <a:ext uri="{FF2B5EF4-FFF2-40B4-BE49-F238E27FC236}">
                <a16:creationId xmlns:a16="http://schemas.microsoft.com/office/drawing/2014/main" id="{7B5E12AA-D0FE-4D05-E73A-574600E885AA}"/>
              </a:ext>
            </a:extLst>
          </p:cNvPr>
          <p:cNvSpPr/>
          <p:nvPr/>
        </p:nvSpPr>
        <p:spPr>
          <a:xfrm>
            <a:off x="5921330" y="3090025"/>
            <a:ext cx="513806" cy="339633"/>
          </a:xfrm>
          <a:prstGeom prst="downArrow">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de-DE"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7" name="Textfeld 26">
            <a:extLst>
              <a:ext uri="{FF2B5EF4-FFF2-40B4-BE49-F238E27FC236}">
                <a16:creationId xmlns:a16="http://schemas.microsoft.com/office/drawing/2014/main" id="{FFFAE488-BE57-E657-5D35-8FE56B478E49}"/>
              </a:ext>
            </a:extLst>
          </p:cNvPr>
          <p:cNvSpPr txBox="1"/>
          <p:nvPr/>
        </p:nvSpPr>
        <p:spPr>
          <a:xfrm>
            <a:off x="3066129" y="2216683"/>
            <a:ext cx="5972303" cy="754053"/>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600"/>
              </a:spcAft>
              <a:buClrTx/>
              <a:buSzTx/>
              <a:tabLst/>
              <a:defRPr/>
            </a:pP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Social</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r>
              <a:rPr lang="de-DE" sz="1100">
                <a:effectLst>
                  <a:outerShdw blurRad="38100" dist="38100" dir="2700000" algn="tl">
                    <a:srgbClr val="000000">
                      <a:alpha val="43137"/>
                    </a:srgbClr>
                  </a:outerShdw>
                </a:effectLst>
                <a:latin typeface="Press Start 2P"/>
                <a:sym typeface="Wingdings" pitchFamily="2" charset="2"/>
              </a:rPr>
              <a:t>I</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nteraction</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Keep Contact (*)</a:t>
            </a:r>
          </a:p>
          <a:p>
            <a:pPr marR="0" lvl="0" algn="l" defTabSz="914400" rtl="0" eaLnBrk="1" fontAlgn="auto" latinLnBrk="0" hangingPunct="1">
              <a:lnSpc>
                <a:spcPct val="100000"/>
              </a:lnSpc>
              <a:spcBef>
                <a:spcPts val="0"/>
              </a:spcBef>
              <a:spcAft>
                <a:spcPts val="600"/>
              </a:spcAft>
              <a:buClrTx/>
              <a:buSzTx/>
              <a:tabLst/>
              <a:defRPr/>
            </a:pP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Sense </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of</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Community (*)</a:t>
            </a:r>
          </a:p>
          <a:p>
            <a:pPr marR="0" lvl="0" algn="l" defTabSz="914400" rtl="0" eaLnBrk="1" fontAlgn="auto" latinLnBrk="0" hangingPunct="1">
              <a:lnSpc>
                <a:spcPct val="100000"/>
              </a:lnSpc>
              <a:spcBef>
                <a:spcPts val="0"/>
              </a:spcBef>
              <a:spcAft>
                <a:spcPts val="600"/>
              </a:spcAft>
              <a:buClrTx/>
              <a:buSzTx/>
              <a:tabLst/>
              <a:defRPr/>
            </a:pP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Professional </a:t>
            </a:r>
            <a:r>
              <a:rPr kumimoji="0" lang="de-DE" sz="1100" b="0" i="0" u="none" strike="noStrike" kern="1200" cap="none" spc="0" normalizeH="0" baseline="0" noProof="0" err="1">
                <a:ln>
                  <a:noFill/>
                </a:ln>
                <a:effectLst>
                  <a:outerShdw blurRad="38100" dist="38100" dir="2700000" algn="tl">
                    <a:srgbClr val="000000">
                      <a:alpha val="43137"/>
                    </a:srgbClr>
                  </a:outerShdw>
                </a:effectLst>
                <a:uLnTx/>
                <a:uFillTx/>
                <a:latin typeface="Press Start 2P"/>
                <a:ea typeface="+mn-ea"/>
                <a:cs typeface="+mn-cs"/>
                <a:sym typeface="Wingdings" pitchFamily="2" charset="2"/>
              </a:rPr>
              <a:t>Advancement</a:t>
            </a:r>
            <a:r>
              <a:rPr kumimoji="0" lang="de-DE" sz="1100" b="0" i="0" u="none" strike="noStrike" kern="1200" cap="none" spc="0" normalizeH="0" baseline="0" noProof="0">
                <a:ln>
                  <a:noFill/>
                </a:ln>
                <a:effectLst>
                  <a:outerShdw blurRad="38100" dist="38100" dir="2700000" algn="tl">
                    <a:srgbClr val="000000">
                      <a:alpha val="43137"/>
                    </a:srgbClr>
                  </a:outerShdw>
                </a:effectLst>
                <a:uLnTx/>
                <a:uFillTx/>
                <a:latin typeface="Press Start 2P"/>
                <a:ea typeface="+mn-ea"/>
                <a:cs typeface="+mn-cs"/>
                <a:sym typeface="Wingdings" pitchFamily="2" charset="2"/>
              </a:rPr>
              <a:t> (*)</a:t>
            </a:r>
          </a:p>
        </p:txBody>
      </p:sp>
      <p:sp>
        <p:nvSpPr>
          <p:cNvPr id="29" name="Textfeld 28">
            <a:extLst>
              <a:ext uri="{FF2B5EF4-FFF2-40B4-BE49-F238E27FC236}">
                <a16:creationId xmlns:a16="http://schemas.microsoft.com/office/drawing/2014/main" id="{F60F201D-9A78-8D67-BB87-B1563CFB5BD0}"/>
              </a:ext>
            </a:extLst>
          </p:cNvPr>
          <p:cNvSpPr txBox="1"/>
          <p:nvPr/>
        </p:nvSpPr>
        <p:spPr>
          <a:xfrm>
            <a:off x="3066129" y="3481419"/>
            <a:ext cx="5402010" cy="1769715"/>
          </a:xfrm>
          <a:prstGeom prst="rect">
            <a:avLst/>
          </a:prstGeom>
          <a:noFill/>
        </p:spPr>
        <p:txBody>
          <a:bodyPr wrap="square" lIns="91440" tIns="45720" rIns="91440" bIns="45720" rtlCol="0" anchor="t">
            <a:spAutoFit/>
          </a:bodyPr>
          <a:lstStyle/>
          <a:p>
            <a:pPr marL="0" marR="0" lvl="0" indent="0" algn="l" defTabSz="914400" rtl="0" eaLnBrk="1" fontAlgn="auto" latinLnBrk="0" hangingPunct="1">
              <a:spcBef>
                <a:spcPts val="0"/>
              </a:spcBef>
              <a:spcAft>
                <a:spcPts val="600"/>
              </a:spcAft>
              <a:buClrTx/>
              <a:buSzTx/>
              <a:buFontTx/>
              <a:buNone/>
              <a:tabLst/>
              <a:defRPr/>
            </a:pP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Creators</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who</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use</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Minecraft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as</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 social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platform</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appear</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to</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be</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more</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likely</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to</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recommend</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content</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creation</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for</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Minecraft.</a:t>
            </a:r>
          </a:p>
          <a:p>
            <a:pPr marL="0" marR="0" lvl="0" indent="0" algn="l" defTabSz="914400" rtl="0" eaLnBrk="1" fontAlgn="auto" latinLnBrk="0" hangingPunct="1">
              <a:spcBef>
                <a:spcPts val="0"/>
              </a:spcBef>
              <a:spcAft>
                <a:spcPts val="600"/>
              </a:spcAft>
              <a:buClrTx/>
              <a:buSzTx/>
              <a:buFontTx/>
              <a:buNone/>
              <a:tabLst/>
              <a:defRPr/>
            </a:pPr>
            <a:endParaRPr lang="de-DE" sz="1100">
              <a:solidFill>
                <a:prstClr val="white"/>
              </a:solidFill>
              <a:effectLst>
                <a:outerShdw blurRad="38100" dist="38100" dir="2700000" algn="tl">
                  <a:srgbClr val="000000">
                    <a:alpha val="43137"/>
                  </a:srgbClr>
                </a:outerShdw>
              </a:effectLst>
              <a:latin typeface="Press Start 2P"/>
              <a:sym typeface="Wingdings" pitchFamily="2" charset="2"/>
            </a:endParaRPr>
          </a:p>
          <a:p>
            <a:pPr marL="0" marR="0" lvl="0" indent="0" algn="l" defTabSz="914400" rtl="0" eaLnBrk="1" fontAlgn="auto" latinLnBrk="0" hangingPunct="1">
              <a:spcBef>
                <a:spcPts val="0"/>
              </a:spcBef>
              <a:spcAft>
                <a:spcPts val="600"/>
              </a:spcAft>
              <a:buClrTx/>
              <a:buSzTx/>
              <a:buFontTx/>
              <a:buNone/>
              <a:tabLst/>
              <a:defRPr/>
            </a:pP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Creators</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who</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create</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content</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to</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benefit</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professionally</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appear</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more</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likely</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to</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reccomend</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content</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creation</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a:t>
            </a:r>
            <a:r>
              <a:rPr lang="de-DE" sz="1100" err="1">
                <a:solidFill>
                  <a:prstClr val="white"/>
                </a:solidFill>
                <a:effectLst>
                  <a:outerShdw blurRad="38100" dist="38100" dir="2700000" algn="tl">
                    <a:srgbClr val="000000">
                      <a:alpha val="43137"/>
                    </a:srgbClr>
                  </a:outerShdw>
                </a:effectLst>
                <a:latin typeface="Press Start 2P"/>
                <a:sym typeface="Wingdings" pitchFamily="2" charset="2"/>
              </a:rPr>
              <a:t>for</a:t>
            </a:r>
            <a:r>
              <a:rPr lang="de-DE" sz="1100">
                <a:solidFill>
                  <a:prstClr val="white"/>
                </a:solidFill>
                <a:effectLst>
                  <a:outerShdw blurRad="38100" dist="38100" dir="2700000" algn="tl">
                    <a:srgbClr val="000000">
                      <a:alpha val="43137"/>
                    </a:srgbClr>
                  </a:outerShdw>
                </a:effectLst>
                <a:latin typeface="Press Start 2P"/>
                <a:sym typeface="Wingdings" pitchFamily="2" charset="2"/>
              </a:rPr>
              <a:t> Minecraft.  </a:t>
            </a:r>
            <a:endParaRPr kumimoji="0" lang="de-DE" sz="11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sym typeface="Wingdings" pitchFamily="2" charset="2"/>
            </a:endParaRPr>
          </a:p>
        </p:txBody>
      </p:sp>
      <p:sp>
        <p:nvSpPr>
          <p:cNvPr id="30" name="Textfeld 29">
            <a:extLst>
              <a:ext uri="{FF2B5EF4-FFF2-40B4-BE49-F238E27FC236}">
                <a16:creationId xmlns:a16="http://schemas.microsoft.com/office/drawing/2014/main" id="{0EAB6120-A1A9-AF6C-DE28-0C0BCE4BDA4F}"/>
              </a:ext>
            </a:extLst>
          </p:cNvPr>
          <p:cNvSpPr txBox="1"/>
          <p:nvPr/>
        </p:nvSpPr>
        <p:spPr>
          <a:xfrm>
            <a:off x="3151350" y="925001"/>
            <a:ext cx="5801859" cy="600164"/>
          </a:xfrm>
          <a:prstGeom prst="rect">
            <a:avLst/>
          </a:prstGeom>
          <a:noFill/>
        </p:spPr>
        <p:txBody>
          <a:bodyPr wrap="square" lIns="91440" tIns="45720" rIns="91440" bIns="45720" rtlCol="0" anchor="t">
            <a:spAutoFit/>
          </a:bodyPr>
          <a:lstStyle/>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e-DE" sz="14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Significant</a:t>
            </a:r>
            <a:r>
              <a:rPr kumimoji="0" lang="de-DE"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t>
            </a:r>
            <a:r>
              <a:rPr kumimoji="0" lang="de-DE" sz="14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Correlation</a:t>
            </a:r>
            <a:r>
              <a:rPr kumimoji="0" lang="de-DE"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t>
            </a:r>
            <a:r>
              <a:rPr kumimoji="0" lang="de-DE" sz="1400" b="0" i="0" u="none" strike="noStrike" kern="1200" cap="none" spc="0" normalizeH="0" baseline="0" noProof="0" err="1">
                <a:ln>
                  <a:noFill/>
                </a:ln>
                <a:solidFill>
                  <a:prstClr val="white"/>
                </a:solidFill>
                <a:effectLst>
                  <a:outerShdw blurRad="38100" dist="38100" dir="2700000" algn="tl">
                    <a:srgbClr val="000000">
                      <a:alpha val="43137"/>
                    </a:srgbClr>
                  </a:outerShdw>
                </a:effectLst>
                <a:uLnTx/>
                <a:uFillTx/>
                <a:latin typeface="Press Start 2P"/>
                <a:ea typeface="+mn-ea"/>
                <a:cs typeface="+mn-cs"/>
              </a:rPr>
              <a:t>between</a:t>
            </a:r>
            <a:r>
              <a:rPr kumimoji="0" lang="de-DE"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 </a:t>
            </a:r>
          </a:p>
          <a:p>
            <a:pPr marL="0" marR="0" lvl="0" indent="0" algn="ctr" defTabSz="914400" rtl="0" eaLnBrk="1" fontAlgn="auto" latinLnBrk="0" hangingPunct="1">
              <a:lnSpc>
                <a:spcPct val="100000"/>
              </a:lnSpc>
              <a:spcBef>
                <a:spcPts val="0"/>
              </a:spcBef>
              <a:spcAft>
                <a:spcPts val="600"/>
              </a:spcAft>
              <a:buClrTx/>
              <a:buSzTx/>
              <a:buFontTx/>
              <a:buNone/>
              <a:tabLst/>
              <a:defRPr/>
            </a:pPr>
            <a:r>
              <a:rPr kumimoji="0" lang="de-DE" sz="1400" b="0" i="0" u="none" strike="noStrike" kern="1200" cap="none" spc="0" normalizeH="0" baseline="0" noProof="0">
                <a:ln>
                  <a:noFill/>
                </a:ln>
                <a:solidFill>
                  <a:srgbClr val="FFC000"/>
                </a:solidFill>
                <a:effectLst>
                  <a:outerShdw blurRad="38100" dist="38100" dir="2700000" algn="tl">
                    <a:srgbClr val="000000">
                      <a:alpha val="43137"/>
                    </a:srgbClr>
                  </a:outerShdw>
                </a:effectLst>
                <a:uLnTx/>
                <a:uFillTx/>
                <a:latin typeface="Press Start 2P"/>
                <a:ea typeface="+mn-ea"/>
                <a:cs typeface="+mn-cs"/>
                <a:sym typeface="Wingdings" pitchFamily="2" charset="2"/>
              </a:rPr>
              <a:t>Word </a:t>
            </a:r>
            <a:r>
              <a:rPr kumimoji="0" lang="de-DE" sz="1400" b="0" i="0" u="none" strike="noStrike" kern="1200" cap="none" spc="0" normalizeH="0" baseline="0" noProof="0" err="1">
                <a:ln>
                  <a:noFill/>
                </a:ln>
                <a:solidFill>
                  <a:srgbClr val="FFC000"/>
                </a:solidFill>
                <a:effectLst>
                  <a:outerShdw blurRad="38100" dist="38100" dir="2700000" algn="tl">
                    <a:srgbClr val="000000">
                      <a:alpha val="43137"/>
                    </a:srgbClr>
                  </a:outerShdw>
                </a:effectLst>
                <a:uLnTx/>
                <a:uFillTx/>
                <a:latin typeface="Press Start 2P"/>
                <a:ea typeface="+mn-ea"/>
                <a:cs typeface="+mn-cs"/>
                <a:sym typeface="Wingdings" pitchFamily="2" charset="2"/>
              </a:rPr>
              <a:t>of</a:t>
            </a:r>
            <a:r>
              <a:rPr kumimoji="0" lang="de-DE" sz="1400" b="0" i="0" u="none" strike="noStrike" kern="1200" cap="none" spc="0" normalizeH="0" baseline="0" noProof="0">
                <a:ln>
                  <a:noFill/>
                </a:ln>
                <a:solidFill>
                  <a:srgbClr val="FFC000"/>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400" b="0" i="0" u="none" strike="noStrike" kern="1200" cap="none" spc="0" normalizeH="0" baseline="0" noProof="0" err="1">
                <a:ln>
                  <a:noFill/>
                </a:ln>
                <a:solidFill>
                  <a:srgbClr val="FFC000"/>
                </a:solidFill>
                <a:effectLst>
                  <a:outerShdw blurRad="38100" dist="38100" dir="2700000" algn="tl">
                    <a:srgbClr val="000000">
                      <a:alpha val="43137"/>
                    </a:srgbClr>
                  </a:outerShdw>
                </a:effectLst>
                <a:uLnTx/>
                <a:uFillTx/>
                <a:latin typeface="Press Start 2P"/>
                <a:ea typeface="+mn-ea"/>
                <a:cs typeface="+mn-cs"/>
                <a:sym typeface="Wingdings" pitchFamily="2" charset="2"/>
              </a:rPr>
              <a:t>Mouth</a:t>
            </a:r>
            <a:r>
              <a:rPr kumimoji="0" lang="de-DE" sz="1400" b="0" i="0" u="none" strike="noStrike" kern="1200" cap="none" spc="0" normalizeH="0" baseline="0" noProof="0">
                <a:ln>
                  <a:noFill/>
                </a:ln>
                <a:solidFill>
                  <a:srgbClr val="FFC000"/>
                </a:solidFill>
                <a:effectLst>
                  <a:outerShdw blurRad="38100" dist="38100" dir="2700000" algn="tl">
                    <a:srgbClr val="000000">
                      <a:alpha val="43137"/>
                    </a:srgbClr>
                  </a:outerShdw>
                </a:effectLst>
                <a:uLnTx/>
                <a:uFillTx/>
                <a:latin typeface="Press Start 2P"/>
                <a:ea typeface="+mn-ea"/>
                <a:cs typeface="+mn-cs"/>
                <a:sym typeface="Wingdings" pitchFamily="2" charset="2"/>
              </a:rPr>
              <a:t> </a:t>
            </a:r>
            <a:r>
              <a:rPr kumimoji="0" lang="de-DE" sz="1400" b="0" i="0" u="none" strike="noStrike" kern="1200" cap="none" spc="0" normalizeH="0" baseline="0" noProof="0">
                <a:ln>
                  <a:noFill/>
                </a:ln>
                <a:solidFill>
                  <a:prstClr val="white"/>
                </a:solidFill>
                <a:effectLst>
                  <a:outerShdw blurRad="38100" dist="38100" dir="2700000" algn="tl">
                    <a:srgbClr val="000000">
                      <a:alpha val="43137"/>
                    </a:srgbClr>
                  </a:outerShdw>
                </a:effectLst>
                <a:uLnTx/>
                <a:uFillTx/>
                <a:latin typeface="Press Start 2P"/>
                <a:ea typeface="+mn-ea"/>
                <a:cs typeface="+mn-cs"/>
              </a:rPr>
              <a:t>and…</a:t>
            </a:r>
          </a:p>
        </p:txBody>
      </p:sp>
    </p:spTree>
    <p:extLst>
      <p:ext uri="{BB962C8B-B14F-4D97-AF65-F5344CB8AC3E}">
        <p14:creationId xmlns:p14="http://schemas.microsoft.com/office/powerpoint/2010/main" val="223662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EA2CACC6-043C-0D1B-1A90-A39BA4B1FC94}"/>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ADC85728-7411-2129-222B-7CAC0F481938}"/>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lang="de-DE" sz="1600" b="0" i="0" u="none" strike="noStrike" kern="1200" cap="none" spc="0" normalizeH="0" baseline="0" noProof="0">
              <a:ln>
                <a:noFill/>
              </a:ln>
              <a:solidFill>
                <a:schemeClr val="tx1"/>
              </a:solidFill>
              <a:effectLst/>
              <a:uLnTx/>
              <a:uFillTx/>
              <a:latin typeface="Arial"/>
              <a:cs typeface="Arial"/>
            </a:endParaRPr>
          </a:p>
        </p:txBody>
      </p:sp>
      <p:sp>
        <p:nvSpPr>
          <p:cNvPr id="10" name="Rectangle: Rounded Corners 9">
            <a:extLst>
              <a:ext uri="{FF2B5EF4-FFF2-40B4-BE49-F238E27FC236}">
                <a16:creationId xmlns:a16="http://schemas.microsoft.com/office/drawing/2014/main" id="{23460827-BC01-1293-3C2E-8A941C329E02}"/>
              </a:ext>
            </a:extLst>
          </p:cNvPr>
          <p:cNvSpPr/>
          <p:nvPr/>
        </p:nvSpPr>
        <p:spPr>
          <a:xfrm>
            <a:off x="3118273"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5A65B066-49BC-797E-3880-F8E81235E741}"/>
              </a:ext>
            </a:extLst>
          </p:cNvPr>
          <p:cNvSpPr txBox="1"/>
          <p:nvPr/>
        </p:nvSpPr>
        <p:spPr>
          <a:xfrm>
            <a:off x="3233692" y="1053584"/>
            <a:ext cx="5724645" cy="369332"/>
          </a:xfrm>
          <a:prstGeom prst="rect">
            <a:avLst/>
          </a:prstGeom>
          <a:noFill/>
        </p:spPr>
        <p:txBody>
          <a:bodyPr wrap="none" rtlCol="0">
            <a:spAutoFit/>
          </a:bodyPr>
          <a:lstStyle/>
          <a:p>
            <a:pPr algn="ct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Theoretical</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mplications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4" name="Textfeld 3">
            <a:extLst>
              <a:ext uri="{FF2B5EF4-FFF2-40B4-BE49-F238E27FC236}">
                <a16:creationId xmlns:a16="http://schemas.microsoft.com/office/drawing/2014/main" id="{1BBA9E29-B8FA-6857-A791-2361512BC6D2}"/>
              </a:ext>
            </a:extLst>
          </p:cNvPr>
          <p:cNvSpPr txBox="1"/>
          <p:nvPr/>
        </p:nvSpPr>
        <p:spPr>
          <a:xfrm>
            <a:off x="1248851" y="2084014"/>
            <a:ext cx="9842638" cy="36240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de-DE" sz="1200">
                <a:solidFill>
                  <a:srgbClr val="FFFFFF"/>
                </a:solidFill>
                <a:effectLst>
                  <a:outerShdw blurRad="38100" dist="38100" dir="2700000" algn="tl">
                    <a:srgbClr val="000000">
                      <a:alpha val="43137"/>
                    </a:srgbClr>
                  </a:outerShdw>
                </a:effectLst>
                <a:latin typeface="Press Start 2P"/>
              </a:rPr>
              <a:t>Internal </a:t>
            </a:r>
            <a:r>
              <a:rPr lang="de-DE" sz="1200" err="1">
                <a:solidFill>
                  <a:srgbClr val="FFFFFF"/>
                </a:solidFill>
                <a:effectLst>
                  <a:outerShdw blurRad="38100" dist="38100" dir="2700000" algn="tl">
                    <a:srgbClr val="000000">
                      <a:alpha val="43137"/>
                    </a:srgbClr>
                  </a:outerShdw>
                </a:effectLst>
                <a:latin typeface="Press Start 2P"/>
              </a:rPr>
              <a:t>motivation</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sustains</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long</a:t>
            </a:r>
            <a:r>
              <a:rPr lang="de-DE" sz="1200">
                <a:solidFill>
                  <a:srgbClr val="FFFFFF"/>
                </a:solidFill>
                <a:effectLst>
                  <a:outerShdw blurRad="38100" dist="38100" dir="2700000" algn="tl">
                    <a:srgbClr val="000000">
                      <a:alpha val="43137"/>
                    </a:srgbClr>
                  </a:outerShdw>
                </a:effectLst>
                <a:latin typeface="Press Start 2P"/>
              </a:rPr>
              <a:t>-term </a:t>
            </a:r>
            <a:r>
              <a:rPr lang="de-DE" sz="1200" err="1">
                <a:solidFill>
                  <a:srgbClr val="FFFFFF"/>
                </a:solidFill>
                <a:effectLst>
                  <a:outerShdw blurRad="38100" dist="38100" dir="2700000" algn="tl">
                    <a:srgbClr val="000000">
                      <a:alpha val="43137"/>
                    </a:srgbClr>
                  </a:outerShdw>
                </a:effectLst>
                <a:latin typeface="Press Start 2P"/>
              </a:rPr>
              <a:t>content</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creation</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while</a:t>
            </a:r>
            <a:r>
              <a:rPr lang="de-DE" sz="1200">
                <a:solidFill>
                  <a:srgbClr val="FFFFFF"/>
                </a:solidFill>
                <a:effectLst>
                  <a:outerShdw blurRad="38100" dist="38100" dir="2700000" algn="tl">
                    <a:srgbClr val="000000">
                      <a:alpha val="43137"/>
                    </a:srgbClr>
                  </a:outerShdw>
                </a:effectLst>
                <a:latin typeface="Press Start 2P"/>
              </a:rPr>
              <a:t> external </a:t>
            </a:r>
            <a:r>
              <a:rPr lang="de-DE" sz="1200" err="1">
                <a:solidFill>
                  <a:srgbClr val="FFFFFF"/>
                </a:solidFill>
                <a:effectLst>
                  <a:outerShdw blurRad="38100" dist="38100" dir="2700000" algn="tl">
                    <a:srgbClr val="000000">
                      <a:alpha val="43137"/>
                    </a:srgbClr>
                  </a:outerShdw>
                </a:effectLst>
                <a:latin typeface="Press Start 2P"/>
              </a:rPr>
              <a:t>motivation</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only</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increases</a:t>
            </a:r>
            <a:r>
              <a:rPr lang="de-DE" sz="1200">
                <a:solidFill>
                  <a:srgbClr val="FFFFFF"/>
                </a:solidFill>
                <a:effectLst>
                  <a:outerShdw blurRad="38100" dist="38100" dir="2700000" algn="tl">
                    <a:srgbClr val="000000">
                      <a:alpha val="43137"/>
                    </a:srgbClr>
                  </a:outerShdw>
                </a:effectLst>
                <a:latin typeface="Press Start 2P"/>
              </a:rPr>
              <a:t> time </a:t>
            </a:r>
            <a:r>
              <a:rPr lang="de-DE" sz="1200" err="1">
                <a:solidFill>
                  <a:srgbClr val="FFFFFF"/>
                </a:solidFill>
                <a:effectLst>
                  <a:outerShdw blurRad="38100" dist="38100" dir="2700000" algn="tl">
                    <a:srgbClr val="000000">
                      <a:alpha val="43137"/>
                    </a:srgbClr>
                  </a:outerShdw>
                </a:effectLst>
                <a:latin typeface="Press Start 2P"/>
              </a:rPr>
              <a:t>investment</a:t>
            </a:r>
            <a:endParaRPr lang="de-DE" sz="1200">
              <a:solidFill>
                <a:srgbClr val="FFFFFF"/>
              </a:solidFill>
              <a:effectLst>
                <a:outerShdw blurRad="38100" dist="38100" dir="2700000" algn="tl">
                  <a:srgbClr val="000000">
                    <a:alpha val="43137"/>
                  </a:srgbClr>
                </a:outerShdw>
              </a:effectLst>
              <a:latin typeface="Press Start 2P"/>
            </a:endParaRPr>
          </a:p>
          <a:p>
            <a:pPr>
              <a:lnSpc>
                <a:spcPct val="150000"/>
              </a:lnSpc>
            </a:pPr>
            <a:endParaRPr lang="de-DE" sz="1200">
              <a:solidFill>
                <a:srgbClr val="D9D9D9"/>
              </a:solidFill>
              <a:effectLst>
                <a:outerShdw blurRad="38100" dist="38100" dir="2700000" algn="tl">
                  <a:srgbClr val="000000">
                    <a:alpha val="43137"/>
                  </a:srgbClr>
                </a:outerShdw>
              </a:effectLst>
              <a:latin typeface="Press Start 2P" panose="00000500000000000000" pitchFamily="2" charset="0"/>
            </a:endParaRPr>
          </a:p>
          <a:p>
            <a:pPr marL="285750" indent="-285750">
              <a:lnSpc>
                <a:spcPct val="150000"/>
              </a:lnSpc>
              <a:buFont typeface="Arial" panose="020B0604020202020204" pitchFamily="34" charset="0"/>
              <a:buChar char="•"/>
            </a:pPr>
            <a:r>
              <a:rPr lang="de-DE" sz="1200">
                <a:solidFill>
                  <a:srgbClr val="FFFFFF"/>
                </a:solidFill>
                <a:effectLst>
                  <a:outerShdw blurRad="38100" dist="38100" dir="2700000" algn="tl">
                    <a:srgbClr val="000000">
                      <a:alpha val="43137"/>
                    </a:srgbClr>
                  </a:outerShdw>
                </a:effectLst>
                <a:latin typeface="Press Start 2P"/>
              </a:rPr>
              <a:t>Strong </a:t>
            </a:r>
            <a:r>
              <a:rPr lang="de-DE" sz="1200" err="1">
                <a:solidFill>
                  <a:srgbClr val="FFFFFF"/>
                </a:solidFill>
                <a:effectLst>
                  <a:outerShdw blurRad="38100" dist="38100" dir="2700000" algn="tl">
                    <a:srgbClr val="000000">
                      <a:alpha val="43137"/>
                    </a:srgbClr>
                  </a:outerShdw>
                </a:effectLst>
                <a:latin typeface="Press Start 2P"/>
              </a:rPr>
              <a:t>association</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with</a:t>
            </a:r>
            <a:r>
              <a:rPr lang="de-DE" sz="1200">
                <a:solidFill>
                  <a:srgbClr val="FFFFFF"/>
                </a:solidFill>
                <a:effectLst>
                  <a:outerShdw blurRad="38100" dist="38100" dir="2700000" algn="tl">
                    <a:srgbClr val="000000">
                      <a:alpha val="43137"/>
                    </a:srgbClr>
                  </a:outerShdw>
                </a:effectLst>
                <a:latin typeface="Press Start 2P"/>
              </a:rPr>
              <a:t> Content </a:t>
            </a:r>
            <a:r>
              <a:rPr lang="de-DE" sz="1200" err="1">
                <a:solidFill>
                  <a:srgbClr val="FFFFFF"/>
                </a:solidFill>
                <a:effectLst>
                  <a:outerShdw blurRad="38100" dist="38100" dir="2700000" algn="tl">
                    <a:srgbClr val="000000">
                      <a:alpha val="43137"/>
                    </a:srgbClr>
                  </a:outerShdw>
                </a:effectLst>
                <a:latin typeface="Press Start 2P"/>
              </a:rPr>
              <a:t>Continuation</a:t>
            </a:r>
            <a:r>
              <a:rPr lang="de-DE" sz="1200">
                <a:solidFill>
                  <a:srgbClr val="FFFFFF"/>
                </a:solidFill>
                <a:effectLst>
                  <a:outerShdw blurRad="38100" dist="38100" dir="2700000" algn="tl">
                    <a:srgbClr val="000000">
                      <a:alpha val="43137"/>
                    </a:srgbClr>
                  </a:outerShdw>
                </a:effectLst>
                <a:latin typeface="Press Start 2P"/>
              </a:rPr>
              <a:t> and Word </a:t>
            </a:r>
            <a:r>
              <a:rPr lang="de-DE" sz="1200" err="1">
                <a:solidFill>
                  <a:srgbClr val="FFFFFF"/>
                </a:solidFill>
                <a:effectLst>
                  <a:outerShdw blurRad="38100" dist="38100" dir="2700000" algn="tl">
                    <a:srgbClr val="000000">
                      <a:alpha val="43137"/>
                    </a:srgbClr>
                  </a:outerShdw>
                </a:effectLst>
                <a:latin typeface="Press Start 2P"/>
              </a:rPr>
              <a:t>of</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Mouth</a:t>
            </a:r>
            <a:r>
              <a:rPr lang="de-DE" sz="1200">
                <a:solidFill>
                  <a:srgbClr val="FFFFFF"/>
                </a:solidFill>
                <a:effectLst>
                  <a:outerShdw blurRad="38100" dist="38100" dir="2700000" algn="tl">
                    <a:srgbClr val="000000">
                      <a:alpha val="43137"/>
                    </a:srgbClr>
                  </a:outerShdw>
                </a:effectLst>
                <a:latin typeface="Press Start 2P"/>
              </a:rPr>
              <a:t> </a:t>
            </a:r>
          </a:p>
          <a:p>
            <a:pPr lvl="1">
              <a:lnSpc>
                <a:spcPct val="150000"/>
              </a:lnSpc>
            </a:pPr>
            <a:r>
              <a:rPr lang="de-DE" sz="1200">
                <a:solidFill>
                  <a:schemeClr val="accent4"/>
                </a:solidFill>
                <a:effectLst>
                  <a:outerShdw blurRad="38100" dist="38100" dir="2700000" algn="tl">
                    <a:srgbClr val="000000">
                      <a:alpha val="43137"/>
                    </a:srgbClr>
                  </a:outerShdw>
                </a:effectLst>
                <a:latin typeface="Press Start 2P"/>
                <a:sym typeface="Wingdings" pitchFamily="2" charset="2"/>
              </a:rPr>
              <a:t>-&gt;</a:t>
            </a:r>
            <a:r>
              <a:rPr lang="de-DE" sz="1200">
                <a:solidFill>
                  <a:schemeClr val="accent4"/>
                </a:solidFill>
                <a:effectLst>
                  <a:outerShdw blurRad="38100" dist="38100" dir="2700000" algn="tl">
                    <a:srgbClr val="000000">
                      <a:alpha val="43137"/>
                    </a:srgbClr>
                  </a:outerShdw>
                </a:effectLst>
                <a:latin typeface="Press Start 2P"/>
              </a:rPr>
              <a:t> Supports Self-Determination Theory</a:t>
            </a:r>
          </a:p>
          <a:p>
            <a:pPr marL="285750" indent="-285750">
              <a:lnSpc>
                <a:spcPct val="150000"/>
              </a:lnSpc>
              <a:buFont typeface="Arial" panose="020B0604020202020204" pitchFamily="34" charset="0"/>
              <a:buChar char="•"/>
            </a:pPr>
            <a:endParaRPr lang="de-DE" sz="1200">
              <a:solidFill>
                <a:srgbClr val="FFFFFF"/>
              </a:solidFill>
              <a:effectLst>
                <a:outerShdw blurRad="38100" dist="38100" dir="2700000" algn="tl">
                  <a:srgbClr val="000000">
                    <a:alpha val="43137"/>
                  </a:srgbClr>
                </a:outerShdw>
              </a:effectLst>
              <a:latin typeface="Press Start 2P" panose="00000500000000000000" pitchFamily="2" charset="0"/>
            </a:endParaRPr>
          </a:p>
          <a:p>
            <a:pPr marL="285750" indent="-285750">
              <a:lnSpc>
                <a:spcPct val="150000"/>
              </a:lnSpc>
              <a:buFont typeface="Arial" panose="020B0604020202020204" pitchFamily="34" charset="0"/>
              <a:buChar char="•"/>
            </a:pPr>
            <a:r>
              <a:rPr lang="de-DE" sz="1200" err="1">
                <a:solidFill>
                  <a:srgbClr val="FFFFFF"/>
                </a:solidFill>
                <a:effectLst>
                  <a:outerShdw blurRad="38100" dist="38100" dir="2700000" algn="tl">
                    <a:srgbClr val="000000">
                      <a:alpha val="43137"/>
                    </a:srgbClr>
                  </a:outerShdw>
                </a:effectLst>
                <a:latin typeface="Press Start 2P"/>
              </a:rPr>
              <a:t>Helping</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Behavior</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increases</a:t>
            </a:r>
            <a:r>
              <a:rPr lang="de-DE" sz="1200">
                <a:solidFill>
                  <a:srgbClr val="FFFFFF"/>
                </a:solidFill>
                <a:effectLst>
                  <a:outerShdw blurRad="38100" dist="38100" dir="2700000" algn="tl">
                    <a:srgbClr val="000000">
                      <a:alpha val="43137"/>
                    </a:srgbClr>
                  </a:outerShdw>
                </a:effectLst>
                <a:latin typeface="Press Start 2P"/>
              </a:rPr>
              <a:t> time </a:t>
            </a:r>
            <a:r>
              <a:rPr lang="de-DE" sz="1200" err="1">
                <a:solidFill>
                  <a:srgbClr val="FFFFFF"/>
                </a:solidFill>
                <a:effectLst>
                  <a:outerShdw blurRad="38100" dist="38100" dir="2700000" algn="tl">
                    <a:srgbClr val="000000">
                      <a:alpha val="43137"/>
                    </a:srgbClr>
                  </a:outerShdw>
                </a:effectLst>
                <a:latin typeface="Press Start 2P"/>
              </a:rPr>
              <a:t>spent</a:t>
            </a:r>
            <a:r>
              <a:rPr lang="de-DE" sz="1200">
                <a:solidFill>
                  <a:srgbClr val="FFFFFF"/>
                </a:solidFill>
                <a:effectLst>
                  <a:outerShdw blurRad="38100" dist="38100" dir="2700000" algn="tl">
                    <a:srgbClr val="000000">
                      <a:alpha val="43137"/>
                    </a:srgbClr>
                  </a:outerShdw>
                </a:effectLst>
                <a:latin typeface="Press Start 2P"/>
              </a:rPr>
              <a:t> </a:t>
            </a:r>
          </a:p>
          <a:p>
            <a:pPr lvl="1">
              <a:lnSpc>
                <a:spcPct val="150000"/>
              </a:lnSpc>
            </a:pPr>
            <a:r>
              <a:rPr lang="de-DE" sz="1200">
                <a:solidFill>
                  <a:schemeClr val="tx2"/>
                </a:solidFill>
                <a:effectLst>
                  <a:outerShdw blurRad="38100" dist="38100" dir="2700000" algn="tl">
                    <a:srgbClr val="000000">
                      <a:alpha val="43137"/>
                    </a:srgbClr>
                  </a:outerShdw>
                </a:effectLst>
                <a:latin typeface="Press Start 2P"/>
                <a:sym typeface="Wingdings" pitchFamily="2" charset="2"/>
              </a:rPr>
              <a:t>-&gt;</a:t>
            </a:r>
            <a:r>
              <a:rPr lang="de-DE" sz="1200">
                <a:solidFill>
                  <a:schemeClr val="tx2"/>
                </a:solidFill>
                <a:effectLst>
                  <a:outerShdw blurRad="38100" dist="38100" dir="2700000" algn="tl">
                    <a:srgbClr val="000000">
                      <a:alpha val="43137"/>
                    </a:srgbClr>
                  </a:outerShdw>
                </a:effectLst>
                <a:latin typeface="Press Start 2P"/>
              </a:rPr>
              <a:t> Supports </a:t>
            </a:r>
            <a:r>
              <a:rPr lang="de-DE" sz="1200" err="1">
                <a:solidFill>
                  <a:schemeClr val="tx2"/>
                </a:solidFill>
                <a:effectLst>
                  <a:outerShdw blurRad="38100" dist="38100" dir="2700000" algn="tl">
                    <a:srgbClr val="000000">
                      <a:alpha val="43137"/>
                    </a:srgbClr>
                  </a:outerShdw>
                </a:effectLst>
                <a:latin typeface="Press Start 2P"/>
              </a:rPr>
              <a:t>Social</a:t>
            </a:r>
            <a:r>
              <a:rPr lang="de-DE" sz="1200">
                <a:solidFill>
                  <a:schemeClr val="tx2"/>
                </a:solidFill>
                <a:effectLst>
                  <a:outerShdw blurRad="38100" dist="38100" dir="2700000" algn="tl">
                    <a:srgbClr val="000000">
                      <a:alpha val="43137"/>
                    </a:srgbClr>
                  </a:outerShdw>
                </a:effectLst>
                <a:latin typeface="Press Start 2P"/>
              </a:rPr>
              <a:t> Capital Theory</a:t>
            </a:r>
          </a:p>
          <a:p>
            <a:pPr lvl="1">
              <a:lnSpc>
                <a:spcPct val="150000"/>
              </a:lnSpc>
            </a:pPr>
            <a:endParaRPr lang="de-DE" sz="1200">
              <a:solidFill>
                <a:schemeClr val="tx2"/>
              </a:solidFill>
              <a:effectLst>
                <a:outerShdw blurRad="38100" dist="38100" dir="2700000" algn="tl">
                  <a:srgbClr val="000000">
                    <a:alpha val="43137"/>
                  </a:srgbClr>
                </a:outerShdw>
              </a:effectLst>
              <a:latin typeface="Press Start 2P"/>
            </a:endParaRPr>
          </a:p>
          <a:p>
            <a:pPr marL="285750" indent="-285750">
              <a:lnSpc>
                <a:spcPct val="150000"/>
              </a:lnSpc>
              <a:buFont typeface="Arial,Sans-Serif"/>
              <a:buChar char="•"/>
            </a:pPr>
            <a:r>
              <a:rPr lang="de-DE" sz="1200">
                <a:solidFill>
                  <a:srgbClr val="FFFFFF"/>
                </a:solidFill>
                <a:effectLst>
                  <a:outerShdw blurRad="38100" dist="38100" dir="2700000" algn="tl">
                    <a:srgbClr val="000000">
                      <a:alpha val="43137"/>
                    </a:srgbClr>
                  </a:outerShdw>
                </a:effectLst>
                <a:latin typeface="Press Start 2P"/>
              </a:rPr>
              <a:t>Internal </a:t>
            </a:r>
            <a:r>
              <a:rPr lang="de-DE" sz="1200" err="1">
                <a:solidFill>
                  <a:srgbClr val="FFFFFF"/>
                </a:solidFill>
                <a:effectLst>
                  <a:outerShdw blurRad="38100" dist="38100" dir="2700000" algn="tl">
                    <a:srgbClr val="000000">
                      <a:alpha val="43137"/>
                    </a:srgbClr>
                  </a:outerShdw>
                </a:effectLst>
                <a:latin typeface="Press Start 2P"/>
              </a:rPr>
              <a:t>motivation</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Skill</a:t>
            </a:r>
            <a:r>
              <a:rPr lang="de-DE" sz="1200">
                <a:solidFill>
                  <a:srgbClr val="FFFFFF"/>
                </a:solidFill>
                <a:effectLst>
                  <a:outerShdw blurRad="38100" dist="38100" dir="2700000" algn="tl">
                    <a:srgbClr val="000000">
                      <a:alpha val="43137"/>
                    </a:srgbClr>
                  </a:outerShdw>
                </a:effectLst>
                <a:latin typeface="Press Start 2P"/>
              </a:rPr>
              <a:t> Development, Self-Expression, Professional Growth) </a:t>
            </a:r>
            <a:r>
              <a:rPr lang="de-DE" sz="1200" err="1">
                <a:solidFill>
                  <a:srgbClr val="FFFFFF"/>
                </a:solidFill>
                <a:effectLst>
                  <a:outerShdw blurRad="38100" dist="38100" dir="2700000" algn="tl">
                    <a:srgbClr val="000000">
                      <a:alpha val="43137"/>
                    </a:srgbClr>
                  </a:outerShdw>
                </a:effectLst>
                <a:latin typeface="Press Start 2P"/>
              </a:rPr>
              <a:t>drives</a:t>
            </a:r>
            <a:r>
              <a:rPr lang="de-DE" sz="1200">
                <a:solidFill>
                  <a:srgbClr val="FFFFFF"/>
                </a:solidFill>
                <a:effectLst>
                  <a:outerShdw blurRad="38100" dist="38100" dir="2700000" algn="tl">
                    <a:srgbClr val="000000">
                      <a:alpha val="43137"/>
                    </a:srgbClr>
                  </a:outerShdw>
                </a:effectLst>
                <a:latin typeface="Press Start 2P"/>
              </a:rPr>
              <a:t> Engagement and Word </a:t>
            </a:r>
            <a:r>
              <a:rPr lang="de-DE" sz="1200" err="1">
                <a:solidFill>
                  <a:srgbClr val="FFFFFF"/>
                </a:solidFill>
                <a:effectLst>
                  <a:outerShdw blurRad="38100" dist="38100" dir="2700000" algn="tl">
                    <a:srgbClr val="000000">
                      <a:alpha val="43137"/>
                    </a:srgbClr>
                  </a:outerShdw>
                </a:effectLst>
                <a:latin typeface="Press Start 2P"/>
              </a:rPr>
              <a:t>of</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Mouth</a:t>
            </a:r>
            <a:r>
              <a:rPr lang="de-DE" sz="1200">
                <a:solidFill>
                  <a:srgbClr val="FFFFFF"/>
                </a:solidFill>
                <a:effectLst>
                  <a:outerShdw blurRad="38100" dist="38100" dir="2700000" algn="tl">
                    <a:srgbClr val="000000">
                      <a:alpha val="43137"/>
                    </a:srgbClr>
                  </a:outerShdw>
                </a:effectLst>
                <a:latin typeface="Press Start 2P"/>
              </a:rPr>
              <a:t> </a:t>
            </a:r>
            <a:endParaRPr lang="en-US" sz="1200">
              <a:solidFill>
                <a:schemeClr val="tx2"/>
              </a:solidFill>
              <a:effectLst>
                <a:outerShdw blurRad="38100" dist="38100" dir="2700000" algn="tl">
                  <a:srgbClr val="000000">
                    <a:alpha val="43137"/>
                  </a:srgbClr>
                </a:outerShdw>
              </a:effectLst>
              <a:latin typeface="Press Start 2P"/>
            </a:endParaRPr>
          </a:p>
          <a:p>
            <a:pPr lvl="1">
              <a:lnSpc>
                <a:spcPct val="150000"/>
              </a:lnSpc>
            </a:pPr>
            <a:r>
              <a:rPr lang="de-DE" sz="1200">
                <a:solidFill>
                  <a:schemeClr val="accent5"/>
                </a:solidFill>
                <a:effectLst>
                  <a:outerShdw blurRad="38100" dist="38100" dir="2700000" algn="tl">
                    <a:srgbClr val="000000">
                      <a:alpha val="43137"/>
                    </a:srgbClr>
                  </a:outerShdw>
                </a:effectLst>
                <a:latin typeface="Press Start 2P"/>
              </a:rPr>
              <a:t>-&gt; Supports </a:t>
            </a:r>
            <a:r>
              <a:rPr lang="de-DE" sz="1200" err="1">
                <a:solidFill>
                  <a:schemeClr val="accent5"/>
                </a:solidFill>
                <a:effectLst>
                  <a:outerShdw blurRad="38100" dist="38100" dir="2700000" algn="tl">
                    <a:srgbClr val="000000">
                      <a:alpha val="43137"/>
                    </a:srgbClr>
                  </a:outerShdw>
                </a:effectLst>
                <a:latin typeface="Press Start 2P"/>
              </a:rPr>
              <a:t>the</a:t>
            </a:r>
            <a:r>
              <a:rPr lang="de-DE" sz="1200">
                <a:solidFill>
                  <a:schemeClr val="accent5"/>
                </a:solidFill>
                <a:effectLst>
                  <a:outerShdw blurRad="38100" dist="38100" dir="2700000" algn="tl">
                    <a:srgbClr val="000000">
                      <a:alpha val="43137"/>
                    </a:srgbClr>
                  </a:outerShdw>
                </a:effectLst>
                <a:latin typeface="Press Start 2P"/>
              </a:rPr>
              <a:t> UGT Theory</a:t>
            </a:r>
            <a:endParaRPr lang="de-DE">
              <a:solidFill>
                <a:schemeClr val="accent5"/>
              </a:solidFill>
              <a:latin typeface="Press Start 2P"/>
            </a:endParaRPr>
          </a:p>
        </p:txBody>
      </p:sp>
      <p:grpSp>
        <p:nvGrpSpPr>
          <p:cNvPr id="11" name="Gruppieren 10">
            <a:extLst>
              <a:ext uri="{FF2B5EF4-FFF2-40B4-BE49-F238E27FC236}">
                <a16:creationId xmlns:a16="http://schemas.microsoft.com/office/drawing/2014/main" id="{6E810846-1B05-E876-BC18-6522BCCA933E}"/>
              </a:ext>
            </a:extLst>
          </p:cNvPr>
          <p:cNvGrpSpPr/>
          <p:nvPr/>
        </p:nvGrpSpPr>
        <p:grpSpPr>
          <a:xfrm>
            <a:off x="10702175" y="335995"/>
            <a:ext cx="1080000" cy="1080000"/>
            <a:chOff x="8116917" y="384108"/>
            <a:chExt cx="3742479" cy="3791947"/>
          </a:xfrm>
        </p:grpSpPr>
        <p:sp>
          <p:nvSpPr>
            <p:cNvPr id="3" name="Freeform 5">
              <a:extLst>
                <a:ext uri="{FF2B5EF4-FFF2-40B4-BE49-F238E27FC236}">
                  <a16:creationId xmlns:a16="http://schemas.microsoft.com/office/drawing/2014/main" id="{0DC65CF6-7BF3-830D-571B-7E89D828AD8A}"/>
                </a:ext>
              </a:extLst>
            </p:cNvPr>
            <p:cNvSpPr>
              <a:spLocks/>
            </p:cNvSpPr>
            <p:nvPr/>
          </p:nvSpPr>
          <p:spPr bwMode="auto">
            <a:xfrm>
              <a:off x="9988156" y="384108"/>
              <a:ext cx="1871240" cy="2151882"/>
            </a:xfrm>
            <a:custGeom>
              <a:avLst/>
              <a:gdLst>
                <a:gd name="T0" fmla="*/ 2546 w 3154"/>
                <a:gd name="T1" fmla="*/ 3154 h 3580"/>
                <a:gd name="T2" fmla="*/ 3154 w 3154"/>
                <a:gd name="T3" fmla="*/ 3154 h 3580"/>
                <a:gd name="T4" fmla="*/ 2379 w 3154"/>
                <a:gd name="T5" fmla="*/ 1084 h 3580"/>
                <a:gd name="T6" fmla="*/ 2410 w 3154"/>
                <a:gd name="T7" fmla="*/ 1013 h 3580"/>
                <a:gd name="T8" fmla="*/ 2600 w 3154"/>
                <a:gd name="T9" fmla="*/ 929 h 3580"/>
                <a:gd name="T10" fmla="*/ 2600 w 3154"/>
                <a:gd name="T11" fmla="*/ 666 h 3580"/>
                <a:gd name="T12" fmla="*/ 2337 w 3154"/>
                <a:gd name="T13" fmla="*/ 666 h 3580"/>
                <a:gd name="T14" fmla="*/ 2253 w 3154"/>
                <a:gd name="T15" fmla="*/ 856 h 3580"/>
                <a:gd name="T16" fmla="*/ 2191 w 3154"/>
                <a:gd name="T17" fmla="*/ 886 h 3580"/>
                <a:gd name="T18" fmla="*/ 0 w 3154"/>
                <a:gd name="T19" fmla="*/ 0 h 3580"/>
                <a:gd name="T20" fmla="*/ 0 w 3154"/>
                <a:gd name="T21" fmla="*/ 541 h 3580"/>
                <a:gd name="T22" fmla="*/ 70 w 3154"/>
                <a:gd name="T23" fmla="*/ 568 h 3580"/>
                <a:gd name="T24" fmla="*/ 264 w 3154"/>
                <a:gd name="T25" fmla="*/ 493 h 3580"/>
                <a:gd name="T26" fmla="*/ 450 w 3154"/>
                <a:gd name="T27" fmla="*/ 679 h 3580"/>
                <a:gd name="T28" fmla="*/ 264 w 3154"/>
                <a:gd name="T29" fmla="*/ 865 h 3580"/>
                <a:gd name="T30" fmla="*/ 70 w 3154"/>
                <a:gd name="T31" fmla="*/ 789 h 3580"/>
                <a:gd name="T32" fmla="*/ 0 w 3154"/>
                <a:gd name="T33" fmla="*/ 816 h 3580"/>
                <a:gd name="T34" fmla="*/ 0 w 3154"/>
                <a:gd name="T35" fmla="*/ 1375 h 3580"/>
                <a:gd name="T36" fmla="*/ 1779 w 3154"/>
                <a:gd name="T37" fmla="*/ 3154 h 3580"/>
                <a:gd name="T38" fmla="*/ 2303 w 3154"/>
                <a:gd name="T39" fmla="*/ 3154 h 3580"/>
                <a:gd name="T40" fmla="*/ 2314 w 3154"/>
                <a:gd name="T41" fmla="*/ 3200 h 3580"/>
                <a:gd name="T42" fmla="*/ 2239 w 3154"/>
                <a:gd name="T43" fmla="*/ 3394 h 3580"/>
                <a:gd name="T44" fmla="*/ 2425 w 3154"/>
                <a:gd name="T45" fmla="*/ 3580 h 3580"/>
                <a:gd name="T46" fmla="*/ 2611 w 3154"/>
                <a:gd name="T47" fmla="*/ 3394 h 3580"/>
                <a:gd name="T48" fmla="*/ 2535 w 3154"/>
                <a:gd name="T49" fmla="*/ 3200 h 3580"/>
                <a:gd name="T50" fmla="*/ 2546 w 3154"/>
                <a:gd name="T51" fmla="*/ 315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4" h="3580">
                  <a:moveTo>
                    <a:pt x="2546" y="3154"/>
                  </a:moveTo>
                  <a:cubicBezTo>
                    <a:pt x="3154" y="3154"/>
                    <a:pt x="3154" y="3154"/>
                    <a:pt x="3154" y="3154"/>
                  </a:cubicBezTo>
                  <a:cubicBezTo>
                    <a:pt x="3154" y="2362"/>
                    <a:pt x="2861" y="1638"/>
                    <a:pt x="2379" y="1084"/>
                  </a:cubicBezTo>
                  <a:cubicBezTo>
                    <a:pt x="2380" y="1058"/>
                    <a:pt x="2390" y="1033"/>
                    <a:pt x="2410" y="1013"/>
                  </a:cubicBezTo>
                  <a:cubicBezTo>
                    <a:pt x="2453" y="970"/>
                    <a:pt x="2531" y="998"/>
                    <a:pt x="2600" y="929"/>
                  </a:cubicBezTo>
                  <a:cubicBezTo>
                    <a:pt x="2673" y="856"/>
                    <a:pt x="2673" y="739"/>
                    <a:pt x="2600" y="666"/>
                  </a:cubicBezTo>
                  <a:cubicBezTo>
                    <a:pt x="2527" y="593"/>
                    <a:pt x="2409" y="593"/>
                    <a:pt x="2337" y="666"/>
                  </a:cubicBezTo>
                  <a:cubicBezTo>
                    <a:pt x="2261" y="742"/>
                    <a:pt x="2306" y="804"/>
                    <a:pt x="2253" y="856"/>
                  </a:cubicBezTo>
                  <a:cubicBezTo>
                    <a:pt x="2236" y="874"/>
                    <a:pt x="2214" y="884"/>
                    <a:pt x="2191" y="886"/>
                  </a:cubicBezTo>
                  <a:cubicBezTo>
                    <a:pt x="1624" y="338"/>
                    <a:pt x="851" y="0"/>
                    <a:pt x="0" y="0"/>
                  </a:cubicBezTo>
                  <a:cubicBezTo>
                    <a:pt x="0" y="541"/>
                    <a:pt x="0" y="541"/>
                    <a:pt x="0" y="541"/>
                  </a:cubicBezTo>
                  <a:cubicBezTo>
                    <a:pt x="19" y="558"/>
                    <a:pt x="43" y="568"/>
                    <a:pt x="70" y="568"/>
                  </a:cubicBezTo>
                  <a:cubicBezTo>
                    <a:pt x="144" y="568"/>
                    <a:pt x="156" y="493"/>
                    <a:pt x="264" y="493"/>
                  </a:cubicBezTo>
                  <a:cubicBezTo>
                    <a:pt x="366" y="493"/>
                    <a:pt x="450" y="576"/>
                    <a:pt x="450" y="679"/>
                  </a:cubicBezTo>
                  <a:cubicBezTo>
                    <a:pt x="450" y="781"/>
                    <a:pt x="366" y="865"/>
                    <a:pt x="264" y="865"/>
                  </a:cubicBezTo>
                  <a:cubicBezTo>
                    <a:pt x="166" y="865"/>
                    <a:pt x="131" y="789"/>
                    <a:pt x="70" y="789"/>
                  </a:cubicBezTo>
                  <a:cubicBezTo>
                    <a:pt x="43" y="789"/>
                    <a:pt x="19" y="800"/>
                    <a:pt x="0" y="816"/>
                  </a:cubicBezTo>
                  <a:cubicBezTo>
                    <a:pt x="0" y="1375"/>
                    <a:pt x="0" y="1375"/>
                    <a:pt x="0" y="1375"/>
                  </a:cubicBezTo>
                  <a:cubicBezTo>
                    <a:pt x="983" y="1375"/>
                    <a:pt x="1779" y="2171"/>
                    <a:pt x="1779" y="3154"/>
                  </a:cubicBezTo>
                  <a:cubicBezTo>
                    <a:pt x="2303" y="3154"/>
                    <a:pt x="2303" y="3154"/>
                    <a:pt x="2303" y="3154"/>
                  </a:cubicBezTo>
                  <a:cubicBezTo>
                    <a:pt x="2310" y="3168"/>
                    <a:pt x="2314" y="3183"/>
                    <a:pt x="2314" y="3200"/>
                  </a:cubicBezTo>
                  <a:cubicBezTo>
                    <a:pt x="2314" y="3261"/>
                    <a:pt x="2239" y="3296"/>
                    <a:pt x="2239" y="3394"/>
                  </a:cubicBezTo>
                  <a:cubicBezTo>
                    <a:pt x="2239" y="3496"/>
                    <a:pt x="2322" y="3580"/>
                    <a:pt x="2425" y="3580"/>
                  </a:cubicBezTo>
                  <a:cubicBezTo>
                    <a:pt x="2528" y="3580"/>
                    <a:pt x="2611" y="3496"/>
                    <a:pt x="2611" y="3394"/>
                  </a:cubicBezTo>
                  <a:cubicBezTo>
                    <a:pt x="2611" y="3286"/>
                    <a:pt x="2535" y="3274"/>
                    <a:pt x="2535" y="3200"/>
                  </a:cubicBezTo>
                  <a:cubicBezTo>
                    <a:pt x="2535" y="3183"/>
                    <a:pt x="2539" y="3168"/>
                    <a:pt x="2546" y="3154"/>
                  </a:cubicBezTo>
                  <a:close/>
                </a:path>
              </a:pathLst>
            </a:custGeom>
            <a:solidFill>
              <a:schemeClr val="accent1"/>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Freeform 6">
              <a:extLst>
                <a:ext uri="{FF2B5EF4-FFF2-40B4-BE49-F238E27FC236}">
                  <a16:creationId xmlns:a16="http://schemas.microsoft.com/office/drawing/2014/main" id="{8CF34387-9B8E-D390-3A97-ADD4C2342796}"/>
                </a:ext>
              </a:extLst>
            </p:cNvPr>
            <p:cNvSpPr>
              <a:spLocks/>
            </p:cNvSpPr>
            <p:nvPr/>
          </p:nvSpPr>
          <p:spPr bwMode="auto">
            <a:xfrm>
              <a:off x="9723005" y="2280595"/>
              <a:ext cx="2136391" cy="1895460"/>
            </a:xfrm>
            <a:custGeom>
              <a:avLst/>
              <a:gdLst>
                <a:gd name="T0" fmla="*/ 2857 w 3601"/>
                <a:gd name="T1" fmla="*/ 2137 h 3153"/>
                <a:gd name="T2" fmla="*/ 2826 w 3601"/>
                <a:gd name="T3" fmla="*/ 2070 h 3153"/>
                <a:gd name="T4" fmla="*/ 3601 w 3601"/>
                <a:gd name="T5" fmla="*/ 0 h 3153"/>
                <a:gd name="T6" fmla="*/ 2993 w 3601"/>
                <a:gd name="T7" fmla="*/ 0 h 3153"/>
                <a:gd name="T8" fmla="*/ 2982 w 3601"/>
                <a:gd name="T9" fmla="*/ 46 h 3153"/>
                <a:gd name="T10" fmla="*/ 3058 w 3601"/>
                <a:gd name="T11" fmla="*/ 240 h 3153"/>
                <a:gd name="T12" fmla="*/ 2872 w 3601"/>
                <a:gd name="T13" fmla="*/ 426 h 3153"/>
                <a:gd name="T14" fmla="*/ 2686 w 3601"/>
                <a:gd name="T15" fmla="*/ 240 h 3153"/>
                <a:gd name="T16" fmla="*/ 2761 w 3601"/>
                <a:gd name="T17" fmla="*/ 46 h 3153"/>
                <a:gd name="T18" fmla="*/ 2750 w 3601"/>
                <a:gd name="T19" fmla="*/ 0 h 3153"/>
                <a:gd name="T20" fmla="*/ 2226 w 3601"/>
                <a:gd name="T21" fmla="*/ 0 h 3153"/>
                <a:gd name="T22" fmla="*/ 447 w 3601"/>
                <a:gd name="T23" fmla="*/ 1779 h 3153"/>
                <a:gd name="T24" fmla="*/ 447 w 3601"/>
                <a:gd name="T25" fmla="*/ 2298 h 3153"/>
                <a:gd name="T26" fmla="*/ 380 w 3601"/>
                <a:gd name="T27" fmla="*/ 2322 h 3153"/>
                <a:gd name="T28" fmla="*/ 186 w 3601"/>
                <a:gd name="T29" fmla="*/ 2246 h 3153"/>
                <a:gd name="T30" fmla="*/ 0 w 3601"/>
                <a:gd name="T31" fmla="*/ 2432 h 3153"/>
                <a:gd name="T32" fmla="*/ 186 w 3601"/>
                <a:gd name="T33" fmla="*/ 2618 h 3153"/>
                <a:gd name="T34" fmla="*/ 380 w 3601"/>
                <a:gd name="T35" fmla="*/ 2543 h 3153"/>
                <a:gd name="T36" fmla="*/ 447 w 3601"/>
                <a:gd name="T37" fmla="*/ 2567 h 3153"/>
                <a:gd name="T38" fmla="*/ 447 w 3601"/>
                <a:gd name="T39" fmla="*/ 3153 h 3153"/>
                <a:gd name="T40" fmla="*/ 2642 w 3601"/>
                <a:gd name="T41" fmla="*/ 2264 h 3153"/>
                <a:gd name="T42" fmla="*/ 2700 w 3601"/>
                <a:gd name="T43" fmla="*/ 2293 h 3153"/>
                <a:gd name="T44" fmla="*/ 2784 w 3601"/>
                <a:gd name="T45" fmla="*/ 2483 h 3153"/>
                <a:gd name="T46" fmla="*/ 3047 w 3601"/>
                <a:gd name="T47" fmla="*/ 2483 h 3153"/>
                <a:gd name="T48" fmla="*/ 3047 w 3601"/>
                <a:gd name="T49" fmla="*/ 2220 h 3153"/>
                <a:gd name="T50" fmla="*/ 2857 w 3601"/>
                <a:gd name="T51" fmla="*/ 2137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1" h="3153">
                  <a:moveTo>
                    <a:pt x="2857" y="2137"/>
                  </a:moveTo>
                  <a:cubicBezTo>
                    <a:pt x="2838" y="2118"/>
                    <a:pt x="2828" y="2094"/>
                    <a:pt x="2826" y="2070"/>
                  </a:cubicBezTo>
                  <a:cubicBezTo>
                    <a:pt x="3308" y="1516"/>
                    <a:pt x="3601" y="792"/>
                    <a:pt x="3601" y="0"/>
                  </a:cubicBezTo>
                  <a:cubicBezTo>
                    <a:pt x="2993" y="0"/>
                    <a:pt x="2993" y="0"/>
                    <a:pt x="2993" y="0"/>
                  </a:cubicBezTo>
                  <a:cubicBezTo>
                    <a:pt x="2986" y="14"/>
                    <a:pt x="2982" y="29"/>
                    <a:pt x="2982" y="46"/>
                  </a:cubicBezTo>
                  <a:cubicBezTo>
                    <a:pt x="2982" y="120"/>
                    <a:pt x="3058" y="132"/>
                    <a:pt x="3058" y="240"/>
                  </a:cubicBezTo>
                  <a:cubicBezTo>
                    <a:pt x="3058" y="342"/>
                    <a:pt x="2975" y="426"/>
                    <a:pt x="2872" y="426"/>
                  </a:cubicBezTo>
                  <a:cubicBezTo>
                    <a:pt x="2769" y="426"/>
                    <a:pt x="2686" y="342"/>
                    <a:pt x="2686" y="240"/>
                  </a:cubicBezTo>
                  <a:cubicBezTo>
                    <a:pt x="2686" y="142"/>
                    <a:pt x="2761" y="107"/>
                    <a:pt x="2761" y="46"/>
                  </a:cubicBezTo>
                  <a:cubicBezTo>
                    <a:pt x="2761" y="29"/>
                    <a:pt x="2757" y="14"/>
                    <a:pt x="2750" y="0"/>
                  </a:cubicBezTo>
                  <a:cubicBezTo>
                    <a:pt x="2226" y="0"/>
                    <a:pt x="2226" y="0"/>
                    <a:pt x="2226" y="0"/>
                  </a:cubicBezTo>
                  <a:cubicBezTo>
                    <a:pt x="2226" y="983"/>
                    <a:pt x="1430" y="1779"/>
                    <a:pt x="447" y="1779"/>
                  </a:cubicBezTo>
                  <a:cubicBezTo>
                    <a:pt x="447" y="2298"/>
                    <a:pt x="447" y="2298"/>
                    <a:pt x="447" y="2298"/>
                  </a:cubicBezTo>
                  <a:cubicBezTo>
                    <a:pt x="429" y="2313"/>
                    <a:pt x="406" y="2322"/>
                    <a:pt x="380" y="2322"/>
                  </a:cubicBezTo>
                  <a:cubicBezTo>
                    <a:pt x="306" y="2322"/>
                    <a:pt x="294" y="2246"/>
                    <a:pt x="186" y="2246"/>
                  </a:cubicBezTo>
                  <a:cubicBezTo>
                    <a:pt x="84" y="2246"/>
                    <a:pt x="0" y="2330"/>
                    <a:pt x="0" y="2432"/>
                  </a:cubicBezTo>
                  <a:cubicBezTo>
                    <a:pt x="0" y="2535"/>
                    <a:pt x="84" y="2618"/>
                    <a:pt x="186" y="2618"/>
                  </a:cubicBezTo>
                  <a:cubicBezTo>
                    <a:pt x="284" y="2618"/>
                    <a:pt x="319" y="2543"/>
                    <a:pt x="380" y="2543"/>
                  </a:cubicBezTo>
                  <a:cubicBezTo>
                    <a:pt x="406" y="2543"/>
                    <a:pt x="429" y="2552"/>
                    <a:pt x="447" y="2567"/>
                  </a:cubicBezTo>
                  <a:cubicBezTo>
                    <a:pt x="447" y="3153"/>
                    <a:pt x="447" y="3153"/>
                    <a:pt x="447" y="3153"/>
                  </a:cubicBezTo>
                  <a:cubicBezTo>
                    <a:pt x="1300" y="3153"/>
                    <a:pt x="2075" y="2814"/>
                    <a:pt x="2642" y="2264"/>
                  </a:cubicBezTo>
                  <a:cubicBezTo>
                    <a:pt x="2663" y="2267"/>
                    <a:pt x="2684" y="2277"/>
                    <a:pt x="2700" y="2293"/>
                  </a:cubicBezTo>
                  <a:cubicBezTo>
                    <a:pt x="2753" y="2346"/>
                    <a:pt x="2708" y="2407"/>
                    <a:pt x="2784" y="2483"/>
                  </a:cubicBezTo>
                  <a:cubicBezTo>
                    <a:pt x="2856" y="2556"/>
                    <a:pt x="2974" y="2556"/>
                    <a:pt x="3047" y="2483"/>
                  </a:cubicBezTo>
                  <a:cubicBezTo>
                    <a:pt x="3120" y="2411"/>
                    <a:pt x="3120" y="2293"/>
                    <a:pt x="3047" y="2220"/>
                  </a:cubicBezTo>
                  <a:cubicBezTo>
                    <a:pt x="2978" y="2151"/>
                    <a:pt x="2900" y="2179"/>
                    <a:pt x="2857" y="2137"/>
                  </a:cubicBezTo>
                  <a:close/>
                </a:path>
              </a:pathLst>
            </a:custGeom>
            <a:solidFill>
              <a:schemeClr val="accent2"/>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Freeform 7">
              <a:extLst>
                <a:ext uri="{FF2B5EF4-FFF2-40B4-BE49-F238E27FC236}">
                  <a16:creationId xmlns:a16="http://schemas.microsoft.com/office/drawing/2014/main" id="{C6D4C31A-35BA-C8E5-C030-89AC0CA86DBE}"/>
                </a:ext>
              </a:extLst>
            </p:cNvPr>
            <p:cNvSpPr>
              <a:spLocks/>
            </p:cNvSpPr>
            <p:nvPr/>
          </p:nvSpPr>
          <p:spPr bwMode="auto">
            <a:xfrm>
              <a:off x="8116917" y="2016994"/>
              <a:ext cx="1871240" cy="2159061"/>
            </a:xfrm>
            <a:custGeom>
              <a:avLst/>
              <a:gdLst>
                <a:gd name="T0" fmla="*/ 2893 w 3154"/>
                <a:gd name="T1" fmla="*/ 2684 h 3591"/>
                <a:gd name="T2" fmla="*/ 3087 w 3154"/>
                <a:gd name="T3" fmla="*/ 2760 h 3591"/>
                <a:gd name="T4" fmla="*/ 3154 w 3154"/>
                <a:gd name="T5" fmla="*/ 2736 h 3591"/>
                <a:gd name="T6" fmla="*/ 3154 w 3154"/>
                <a:gd name="T7" fmla="*/ 2217 h 3591"/>
                <a:gd name="T8" fmla="*/ 3154 w 3154"/>
                <a:gd name="T9" fmla="*/ 2217 h 3591"/>
                <a:gd name="T10" fmla="*/ 1375 w 3154"/>
                <a:gd name="T11" fmla="*/ 438 h 3591"/>
                <a:gd name="T12" fmla="*/ 841 w 3154"/>
                <a:gd name="T13" fmla="*/ 438 h 3591"/>
                <a:gd name="T14" fmla="*/ 824 w 3154"/>
                <a:gd name="T15" fmla="*/ 380 h 3591"/>
                <a:gd name="T16" fmla="*/ 899 w 3154"/>
                <a:gd name="T17" fmla="*/ 186 h 3591"/>
                <a:gd name="T18" fmla="*/ 713 w 3154"/>
                <a:gd name="T19" fmla="*/ 0 h 3591"/>
                <a:gd name="T20" fmla="*/ 527 w 3154"/>
                <a:gd name="T21" fmla="*/ 186 h 3591"/>
                <a:gd name="T22" fmla="*/ 602 w 3154"/>
                <a:gd name="T23" fmla="*/ 380 h 3591"/>
                <a:gd name="T24" fmla="*/ 585 w 3154"/>
                <a:gd name="T25" fmla="*/ 438 h 3591"/>
                <a:gd name="T26" fmla="*/ 0 w 3154"/>
                <a:gd name="T27" fmla="*/ 438 h 3591"/>
                <a:gd name="T28" fmla="*/ 789 w 3154"/>
                <a:gd name="T29" fmla="*/ 2524 h 3591"/>
                <a:gd name="T30" fmla="*/ 761 w 3154"/>
                <a:gd name="T31" fmla="*/ 2575 h 3591"/>
                <a:gd name="T32" fmla="*/ 571 w 3154"/>
                <a:gd name="T33" fmla="*/ 2658 h 3591"/>
                <a:gd name="T34" fmla="*/ 571 w 3154"/>
                <a:gd name="T35" fmla="*/ 2921 h 3591"/>
                <a:gd name="T36" fmla="*/ 834 w 3154"/>
                <a:gd name="T37" fmla="*/ 2921 h 3591"/>
                <a:gd name="T38" fmla="*/ 917 w 3154"/>
                <a:gd name="T39" fmla="*/ 2731 h 3591"/>
                <a:gd name="T40" fmla="*/ 962 w 3154"/>
                <a:gd name="T41" fmla="*/ 2705 h 3591"/>
                <a:gd name="T42" fmla="*/ 3154 w 3154"/>
                <a:gd name="T43" fmla="*/ 3591 h 3591"/>
                <a:gd name="T44" fmla="*/ 3154 w 3154"/>
                <a:gd name="T45" fmla="*/ 3005 h 3591"/>
                <a:gd name="T46" fmla="*/ 3087 w 3154"/>
                <a:gd name="T47" fmla="*/ 2981 h 3591"/>
                <a:gd name="T48" fmla="*/ 2893 w 3154"/>
                <a:gd name="T49" fmla="*/ 3056 h 3591"/>
                <a:gd name="T50" fmla="*/ 2707 w 3154"/>
                <a:gd name="T51" fmla="*/ 2870 h 3591"/>
                <a:gd name="T52" fmla="*/ 2893 w 3154"/>
                <a:gd name="T53" fmla="*/ 2684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4" h="3591">
                  <a:moveTo>
                    <a:pt x="2893" y="2684"/>
                  </a:moveTo>
                  <a:cubicBezTo>
                    <a:pt x="3001" y="2684"/>
                    <a:pt x="3013" y="2760"/>
                    <a:pt x="3087" y="2760"/>
                  </a:cubicBezTo>
                  <a:cubicBezTo>
                    <a:pt x="3113" y="2760"/>
                    <a:pt x="3136" y="2751"/>
                    <a:pt x="3154" y="2736"/>
                  </a:cubicBezTo>
                  <a:cubicBezTo>
                    <a:pt x="3154" y="2217"/>
                    <a:pt x="3154" y="2217"/>
                    <a:pt x="3154" y="2217"/>
                  </a:cubicBezTo>
                  <a:cubicBezTo>
                    <a:pt x="3154" y="2217"/>
                    <a:pt x="3154" y="2217"/>
                    <a:pt x="3154" y="2217"/>
                  </a:cubicBezTo>
                  <a:cubicBezTo>
                    <a:pt x="2171" y="2217"/>
                    <a:pt x="1375" y="1421"/>
                    <a:pt x="1375" y="438"/>
                  </a:cubicBezTo>
                  <a:cubicBezTo>
                    <a:pt x="841" y="438"/>
                    <a:pt x="841" y="438"/>
                    <a:pt x="841" y="438"/>
                  </a:cubicBezTo>
                  <a:cubicBezTo>
                    <a:pt x="830" y="421"/>
                    <a:pt x="824" y="401"/>
                    <a:pt x="824" y="380"/>
                  </a:cubicBezTo>
                  <a:cubicBezTo>
                    <a:pt x="824" y="306"/>
                    <a:pt x="899" y="294"/>
                    <a:pt x="899" y="186"/>
                  </a:cubicBezTo>
                  <a:cubicBezTo>
                    <a:pt x="899" y="83"/>
                    <a:pt x="816" y="0"/>
                    <a:pt x="713" y="0"/>
                  </a:cubicBezTo>
                  <a:cubicBezTo>
                    <a:pt x="610" y="0"/>
                    <a:pt x="527" y="83"/>
                    <a:pt x="527" y="186"/>
                  </a:cubicBezTo>
                  <a:cubicBezTo>
                    <a:pt x="527" y="284"/>
                    <a:pt x="602" y="319"/>
                    <a:pt x="602" y="380"/>
                  </a:cubicBezTo>
                  <a:cubicBezTo>
                    <a:pt x="602" y="401"/>
                    <a:pt x="596" y="421"/>
                    <a:pt x="585" y="438"/>
                  </a:cubicBezTo>
                  <a:cubicBezTo>
                    <a:pt x="0" y="438"/>
                    <a:pt x="0" y="438"/>
                    <a:pt x="0" y="438"/>
                  </a:cubicBezTo>
                  <a:cubicBezTo>
                    <a:pt x="0" y="1238"/>
                    <a:pt x="298" y="1968"/>
                    <a:pt x="789" y="2524"/>
                  </a:cubicBezTo>
                  <a:cubicBezTo>
                    <a:pt x="785" y="2542"/>
                    <a:pt x="775" y="2560"/>
                    <a:pt x="761" y="2575"/>
                  </a:cubicBezTo>
                  <a:cubicBezTo>
                    <a:pt x="718" y="2617"/>
                    <a:pt x="640" y="2589"/>
                    <a:pt x="571" y="2658"/>
                  </a:cubicBezTo>
                  <a:cubicBezTo>
                    <a:pt x="498" y="2731"/>
                    <a:pt x="498" y="2849"/>
                    <a:pt x="571" y="2921"/>
                  </a:cubicBezTo>
                  <a:cubicBezTo>
                    <a:pt x="643" y="2994"/>
                    <a:pt x="761" y="2994"/>
                    <a:pt x="834" y="2921"/>
                  </a:cubicBezTo>
                  <a:cubicBezTo>
                    <a:pt x="910" y="2845"/>
                    <a:pt x="865" y="2784"/>
                    <a:pt x="917" y="2731"/>
                  </a:cubicBezTo>
                  <a:cubicBezTo>
                    <a:pt x="930" y="2718"/>
                    <a:pt x="946" y="2709"/>
                    <a:pt x="962" y="2705"/>
                  </a:cubicBezTo>
                  <a:cubicBezTo>
                    <a:pt x="1529" y="3254"/>
                    <a:pt x="2302" y="3591"/>
                    <a:pt x="3154" y="3591"/>
                  </a:cubicBezTo>
                  <a:cubicBezTo>
                    <a:pt x="3154" y="3005"/>
                    <a:pt x="3154" y="3005"/>
                    <a:pt x="3154" y="3005"/>
                  </a:cubicBezTo>
                  <a:cubicBezTo>
                    <a:pt x="3136" y="2990"/>
                    <a:pt x="3113" y="2981"/>
                    <a:pt x="3087" y="2981"/>
                  </a:cubicBezTo>
                  <a:cubicBezTo>
                    <a:pt x="3026" y="2981"/>
                    <a:pt x="2991" y="3056"/>
                    <a:pt x="2893" y="3056"/>
                  </a:cubicBezTo>
                  <a:cubicBezTo>
                    <a:pt x="2791" y="3056"/>
                    <a:pt x="2707" y="2973"/>
                    <a:pt x="2707" y="2870"/>
                  </a:cubicBezTo>
                  <a:cubicBezTo>
                    <a:pt x="2707" y="2768"/>
                    <a:pt x="2791" y="2684"/>
                    <a:pt x="2893" y="2684"/>
                  </a:cubicBezTo>
                  <a:close/>
                </a:path>
              </a:pathLst>
            </a:custGeom>
            <a:solidFill>
              <a:srgbClr val="FFC000"/>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Freeform 8">
              <a:extLst>
                <a:ext uri="{FF2B5EF4-FFF2-40B4-BE49-F238E27FC236}">
                  <a16:creationId xmlns:a16="http://schemas.microsoft.com/office/drawing/2014/main" id="{B3794DCB-69E9-3046-1C82-73F8BD9CDC88}"/>
                </a:ext>
              </a:extLst>
            </p:cNvPr>
            <p:cNvSpPr>
              <a:spLocks/>
            </p:cNvSpPr>
            <p:nvPr/>
          </p:nvSpPr>
          <p:spPr bwMode="auto">
            <a:xfrm>
              <a:off x="8116917" y="384108"/>
              <a:ext cx="2138415" cy="1896487"/>
            </a:xfrm>
            <a:custGeom>
              <a:avLst/>
              <a:gdLst>
                <a:gd name="T0" fmla="*/ 3154 w 3604"/>
                <a:gd name="T1" fmla="*/ 1375 h 3154"/>
                <a:gd name="T2" fmla="*/ 3154 w 3604"/>
                <a:gd name="T3" fmla="*/ 1375 h 3154"/>
                <a:gd name="T4" fmla="*/ 3154 w 3604"/>
                <a:gd name="T5" fmla="*/ 816 h 3154"/>
                <a:gd name="T6" fmla="*/ 3224 w 3604"/>
                <a:gd name="T7" fmla="*/ 789 h 3154"/>
                <a:gd name="T8" fmla="*/ 3418 w 3604"/>
                <a:gd name="T9" fmla="*/ 865 h 3154"/>
                <a:gd name="T10" fmla="*/ 3604 w 3604"/>
                <a:gd name="T11" fmla="*/ 679 h 3154"/>
                <a:gd name="T12" fmla="*/ 3418 w 3604"/>
                <a:gd name="T13" fmla="*/ 493 h 3154"/>
                <a:gd name="T14" fmla="*/ 3224 w 3604"/>
                <a:gd name="T15" fmla="*/ 568 h 3154"/>
                <a:gd name="T16" fmla="*/ 3154 w 3604"/>
                <a:gd name="T17" fmla="*/ 541 h 3154"/>
                <a:gd name="T18" fmla="*/ 3154 w 3604"/>
                <a:gd name="T19" fmla="*/ 0 h 3154"/>
                <a:gd name="T20" fmla="*/ 965 w 3604"/>
                <a:gd name="T21" fmla="*/ 884 h 3154"/>
                <a:gd name="T22" fmla="*/ 917 w 3604"/>
                <a:gd name="T23" fmla="*/ 856 h 3154"/>
                <a:gd name="T24" fmla="*/ 834 w 3604"/>
                <a:gd name="T25" fmla="*/ 666 h 3154"/>
                <a:gd name="T26" fmla="*/ 571 w 3604"/>
                <a:gd name="T27" fmla="*/ 666 h 3154"/>
                <a:gd name="T28" fmla="*/ 571 w 3604"/>
                <a:gd name="T29" fmla="*/ 929 h 3154"/>
                <a:gd name="T30" fmla="*/ 761 w 3604"/>
                <a:gd name="T31" fmla="*/ 1013 h 3154"/>
                <a:gd name="T32" fmla="*/ 790 w 3604"/>
                <a:gd name="T33" fmla="*/ 1067 h 3154"/>
                <a:gd name="T34" fmla="*/ 0 w 3604"/>
                <a:gd name="T35" fmla="*/ 3154 h 3154"/>
                <a:gd name="T36" fmla="*/ 585 w 3604"/>
                <a:gd name="T37" fmla="*/ 3154 h 3154"/>
                <a:gd name="T38" fmla="*/ 602 w 3604"/>
                <a:gd name="T39" fmla="*/ 3096 h 3154"/>
                <a:gd name="T40" fmla="*/ 527 w 3604"/>
                <a:gd name="T41" fmla="*/ 2902 h 3154"/>
                <a:gd name="T42" fmla="*/ 713 w 3604"/>
                <a:gd name="T43" fmla="*/ 2716 h 3154"/>
                <a:gd name="T44" fmla="*/ 899 w 3604"/>
                <a:gd name="T45" fmla="*/ 2902 h 3154"/>
                <a:gd name="T46" fmla="*/ 824 w 3604"/>
                <a:gd name="T47" fmla="*/ 3096 h 3154"/>
                <a:gd name="T48" fmla="*/ 841 w 3604"/>
                <a:gd name="T49" fmla="*/ 3154 h 3154"/>
                <a:gd name="T50" fmla="*/ 1375 w 3604"/>
                <a:gd name="T51" fmla="*/ 3154 h 3154"/>
                <a:gd name="T52" fmla="*/ 3154 w 3604"/>
                <a:gd name="T53" fmla="*/ 1375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4" h="3154">
                  <a:moveTo>
                    <a:pt x="3154" y="1375"/>
                  </a:moveTo>
                  <a:cubicBezTo>
                    <a:pt x="3154" y="1375"/>
                    <a:pt x="3154" y="1375"/>
                    <a:pt x="3154" y="1375"/>
                  </a:cubicBezTo>
                  <a:cubicBezTo>
                    <a:pt x="3154" y="816"/>
                    <a:pt x="3154" y="816"/>
                    <a:pt x="3154" y="816"/>
                  </a:cubicBezTo>
                  <a:cubicBezTo>
                    <a:pt x="3173" y="800"/>
                    <a:pt x="3197" y="789"/>
                    <a:pt x="3224" y="789"/>
                  </a:cubicBezTo>
                  <a:cubicBezTo>
                    <a:pt x="3285" y="789"/>
                    <a:pt x="3320" y="865"/>
                    <a:pt x="3418" y="865"/>
                  </a:cubicBezTo>
                  <a:cubicBezTo>
                    <a:pt x="3520" y="865"/>
                    <a:pt x="3604" y="781"/>
                    <a:pt x="3604" y="679"/>
                  </a:cubicBezTo>
                  <a:cubicBezTo>
                    <a:pt x="3604" y="576"/>
                    <a:pt x="3520" y="493"/>
                    <a:pt x="3418" y="493"/>
                  </a:cubicBezTo>
                  <a:cubicBezTo>
                    <a:pt x="3310" y="493"/>
                    <a:pt x="3298" y="568"/>
                    <a:pt x="3224" y="568"/>
                  </a:cubicBezTo>
                  <a:cubicBezTo>
                    <a:pt x="3197" y="568"/>
                    <a:pt x="3173" y="558"/>
                    <a:pt x="3154" y="541"/>
                  </a:cubicBezTo>
                  <a:cubicBezTo>
                    <a:pt x="3154" y="0"/>
                    <a:pt x="3154" y="0"/>
                    <a:pt x="3154" y="0"/>
                  </a:cubicBezTo>
                  <a:cubicBezTo>
                    <a:pt x="2304" y="0"/>
                    <a:pt x="1532" y="337"/>
                    <a:pt x="965" y="884"/>
                  </a:cubicBezTo>
                  <a:cubicBezTo>
                    <a:pt x="948" y="879"/>
                    <a:pt x="931" y="870"/>
                    <a:pt x="917" y="856"/>
                  </a:cubicBezTo>
                  <a:cubicBezTo>
                    <a:pt x="865" y="804"/>
                    <a:pt x="910" y="742"/>
                    <a:pt x="834" y="666"/>
                  </a:cubicBezTo>
                  <a:cubicBezTo>
                    <a:pt x="761" y="593"/>
                    <a:pt x="643" y="593"/>
                    <a:pt x="571" y="666"/>
                  </a:cubicBezTo>
                  <a:cubicBezTo>
                    <a:pt x="498" y="739"/>
                    <a:pt x="498" y="856"/>
                    <a:pt x="571" y="929"/>
                  </a:cubicBezTo>
                  <a:cubicBezTo>
                    <a:pt x="640" y="998"/>
                    <a:pt x="718" y="970"/>
                    <a:pt x="761" y="1013"/>
                  </a:cubicBezTo>
                  <a:cubicBezTo>
                    <a:pt x="776" y="1028"/>
                    <a:pt x="786" y="1047"/>
                    <a:pt x="790" y="1067"/>
                  </a:cubicBezTo>
                  <a:cubicBezTo>
                    <a:pt x="299" y="1623"/>
                    <a:pt x="0" y="2354"/>
                    <a:pt x="0" y="3154"/>
                  </a:cubicBezTo>
                  <a:cubicBezTo>
                    <a:pt x="585" y="3154"/>
                    <a:pt x="585" y="3154"/>
                    <a:pt x="585" y="3154"/>
                  </a:cubicBezTo>
                  <a:cubicBezTo>
                    <a:pt x="596" y="3137"/>
                    <a:pt x="602" y="3117"/>
                    <a:pt x="602" y="3096"/>
                  </a:cubicBezTo>
                  <a:cubicBezTo>
                    <a:pt x="602" y="3035"/>
                    <a:pt x="527" y="3000"/>
                    <a:pt x="527" y="2902"/>
                  </a:cubicBezTo>
                  <a:cubicBezTo>
                    <a:pt x="527" y="2799"/>
                    <a:pt x="610" y="2716"/>
                    <a:pt x="713" y="2716"/>
                  </a:cubicBezTo>
                  <a:cubicBezTo>
                    <a:pt x="816" y="2716"/>
                    <a:pt x="899" y="2799"/>
                    <a:pt x="899" y="2902"/>
                  </a:cubicBezTo>
                  <a:cubicBezTo>
                    <a:pt x="899" y="3010"/>
                    <a:pt x="824" y="3022"/>
                    <a:pt x="824" y="3096"/>
                  </a:cubicBezTo>
                  <a:cubicBezTo>
                    <a:pt x="824" y="3117"/>
                    <a:pt x="830" y="3137"/>
                    <a:pt x="841" y="3154"/>
                  </a:cubicBezTo>
                  <a:cubicBezTo>
                    <a:pt x="1375" y="3154"/>
                    <a:pt x="1375" y="3154"/>
                    <a:pt x="1375" y="3154"/>
                  </a:cubicBezTo>
                  <a:cubicBezTo>
                    <a:pt x="1375" y="2171"/>
                    <a:pt x="2171" y="1375"/>
                    <a:pt x="3154" y="1375"/>
                  </a:cubicBezTo>
                  <a:close/>
                </a:path>
              </a:pathLst>
            </a:custGeom>
            <a:solidFill>
              <a:schemeClr val="tx2"/>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Tree>
    <p:extLst>
      <p:ext uri="{BB962C8B-B14F-4D97-AF65-F5344CB8AC3E}">
        <p14:creationId xmlns:p14="http://schemas.microsoft.com/office/powerpoint/2010/main" val="305855839"/>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E0D9703F-E062-B719-AB42-E930C169C822}"/>
              </a:ext>
            </a:extLst>
          </p:cNvPr>
          <p:cNvSpPr/>
          <p:nvPr/>
        </p:nvSpPr>
        <p:spPr>
          <a:xfrm>
            <a:off x="4184649" y="871433"/>
            <a:ext cx="382270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TextBox 2">
            <a:extLst>
              <a:ext uri="{FF2B5EF4-FFF2-40B4-BE49-F238E27FC236}">
                <a16:creationId xmlns:a16="http://schemas.microsoft.com/office/drawing/2014/main" id="{917799E4-4E1E-187F-C219-CFDF09F645DC}"/>
              </a:ext>
            </a:extLst>
          </p:cNvPr>
          <p:cNvSpPr txBox="1"/>
          <p:nvPr/>
        </p:nvSpPr>
        <p:spPr>
          <a:xfrm>
            <a:off x="5311172" y="1053584"/>
            <a:ext cx="1569660" cy="369332"/>
          </a:xfrm>
          <a:prstGeom prst="rect">
            <a:avLst/>
          </a:prstGeom>
          <a:noFill/>
        </p:spPr>
        <p:txBody>
          <a:bodyPr wrap="none" rtlCol="0">
            <a:spAutoFit/>
          </a:bodyPr>
          <a:lstStyle/>
          <a:p>
            <a:pPr algn="ctr"/>
            <a:r>
              <a:rPr lang="en-IN">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AGENDA</a:t>
            </a:r>
          </a:p>
        </p:txBody>
      </p:sp>
      <p:sp>
        <p:nvSpPr>
          <p:cNvPr id="4" name="Rectangle: Rounded Corners 3">
            <a:extLst>
              <a:ext uri="{FF2B5EF4-FFF2-40B4-BE49-F238E27FC236}">
                <a16:creationId xmlns:a16="http://schemas.microsoft.com/office/drawing/2014/main" id="{503E5DA3-4588-66C7-6E48-7C8D37D2812B}"/>
              </a:ext>
            </a:extLst>
          </p:cNvPr>
          <p:cNvSpPr/>
          <p:nvPr/>
        </p:nvSpPr>
        <p:spPr>
          <a:xfrm>
            <a:off x="449033" y="1942645"/>
            <a:ext cx="3551467" cy="4043922"/>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Rounded Corners 7">
            <a:extLst>
              <a:ext uri="{FF2B5EF4-FFF2-40B4-BE49-F238E27FC236}">
                <a16:creationId xmlns:a16="http://schemas.microsoft.com/office/drawing/2014/main" id="{AF30B57F-B03A-EDA7-191D-53B9DD77FE15}"/>
              </a:ext>
            </a:extLst>
          </p:cNvPr>
          <p:cNvSpPr/>
          <p:nvPr/>
        </p:nvSpPr>
        <p:spPr>
          <a:xfrm>
            <a:off x="473754" y="1965944"/>
            <a:ext cx="3502024" cy="3997325"/>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Rounded Corners 8">
            <a:extLst>
              <a:ext uri="{FF2B5EF4-FFF2-40B4-BE49-F238E27FC236}">
                <a16:creationId xmlns:a16="http://schemas.microsoft.com/office/drawing/2014/main" id="{8C7612F7-0A51-6603-A570-CE2A4770A5BC}"/>
              </a:ext>
            </a:extLst>
          </p:cNvPr>
          <p:cNvSpPr/>
          <p:nvPr/>
        </p:nvSpPr>
        <p:spPr>
          <a:xfrm>
            <a:off x="4320267" y="1942645"/>
            <a:ext cx="3551467" cy="4043922"/>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84B2DA46-995C-927C-6573-EB75E0B96206}"/>
              </a:ext>
            </a:extLst>
          </p:cNvPr>
          <p:cNvSpPr/>
          <p:nvPr/>
        </p:nvSpPr>
        <p:spPr>
          <a:xfrm>
            <a:off x="4344988" y="1965944"/>
            <a:ext cx="3502024" cy="3997325"/>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1C16A603-4904-D93E-5056-05107E55FD7F}"/>
              </a:ext>
            </a:extLst>
          </p:cNvPr>
          <p:cNvSpPr/>
          <p:nvPr/>
        </p:nvSpPr>
        <p:spPr>
          <a:xfrm>
            <a:off x="8166779" y="1942645"/>
            <a:ext cx="3551467" cy="4043922"/>
          </a:xfrm>
          <a:prstGeom prst="roundRect">
            <a:avLst>
              <a:gd name="adj" fmla="val 0"/>
            </a:avLst>
          </a:prstGeom>
          <a:noFill/>
          <a:ln w="254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Rounded Corners 11">
            <a:extLst>
              <a:ext uri="{FF2B5EF4-FFF2-40B4-BE49-F238E27FC236}">
                <a16:creationId xmlns:a16="http://schemas.microsoft.com/office/drawing/2014/main" id="{D84272AD-131F-C2E6-947F-6255CEB320D1}"/>
              </a:ext>
            </a:extLst>
          </p:cNvPr>
          <p:cNvSpPr/>
          <p:nvPr/>
        </p:nvSpPr>
        <p:spPr>
          <a:xfrm>
            <a:off x="8191500" y="1965944"/>
            <a:ext cx="3502024" cy="3997325"/>
          </a:xfrm>
          <a:prstGeom prst="roundRect">
            <a:avLst>
              <a:gd name="adj" fmla="val 0"/>
            </a:avLst>
          </a:prstGeom>
          <a:gradFill>
            <a:gsLst>
              <a:gs pos="0">
                <a:srgbClr val="848484"/>
              </a:gs>
              <a:gs pos="55000">
                <a:srgbClr val="6D6D6D"/>
              </a:gs>
              <a:gs pos="100000">
                <a:srgbClr val="848484"/>
              </a:gs>
            </a:gsLst>
            <a:lin ang="5400000" scaled="1"/>
          </a:gra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7" name="Picture Placeholder 16">
            <a:extLst>
              <a:ext uri="{FF2B5EF4-FFF2-40B4-BE49-F238E27FC236}">
                <a16:creationId xmlns:a16="http://schemas.microsoft.com/office/drawing/2014/main" id="{C309E288-ADDF-9A89-637A-183956EDC168}"/>
              </a:ext>
            </a:extLst>
          </p:cNvPr>
          <p:cNvPicPr>
            <a:picLocks noGrp="1" noChangeAspect="1"/>
          </p:cNvPicPr>
          <p:nvPr>
            <p:ph type="pic" sz="quarter" idx="10"/>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 uri="{28A0092B-C50C-407E-A947-70E740481C1C}">
                <a14:useLocalDpi xmlns:a14="http://schemas.microsoft.com/office/drawing/2010/main" val="0"/>
              </a:ext>
            </a:extLst>
          </a:blip>
          <a:srcRect l="27451" r="27451"/>
          <a:stretch>
            <a:fillRect/>
          </a:stretch>
        </p:blipFill>
        <p:spPr>
          <a:xfrm>
            <a:off x="473754" y="1965945"/>
            <a:ext cx="3502024" cy="3997325"/>
          </a:xfrm>
        </p:spPr>
      </p:pic>
      <p:pic>
        <p:nvPicPr>
          <p:cNvPr id="21" name="Picture Placeholder 20" descr="A screenshot of a video game&#10;&#10;Description automatically generated">
            <a:extLst>
              <a:ext uri="{FF2B5EF4-FFF2-40B4-BE49-F238E27FC236}">
                <a16:creationId xmlns:a16="http://schemas.microsoft.com/office/drawing/2014/main" id="{65321598-8F22-131A-351B-38D1B874210E}"/>
              </a:ext>
            </a:extLst>
          </p:cNvPr>
          <p:cNvPicPr>
            <a:picLocks noGrp="1" noChangeAspect="1"/>
          </p:cNvPicPr>
          <p:nvPr>
            <p:ph type="pic" sz="quarter" idx="12"/>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 uri="{28A0092B-C50C-407E-A947-70E740481C1C}">
                <a14:useLocalDpi xmlns:a14="http://schemas.microsoft.com/office/drawing/2010/main" val="0"/>
              </a:ext>
            </a:extLst>
          </a:blip>
          <a:srcRect l="27535" r="27535"/>
          <a:stretch>
            <a:fillRect/>
          </a:stretch>
        </p:blipFill>
        <p:spPr>
          <a:xfrm>
            <a:off x="8191500" y="1965945"/>
            <a:ext cx="3502024" cy="3997325"/>
          </a:xfrm>
        </p:spPr>
      </p:pic>
      <p:pic>
        <p:nvPicPr>
          <p:cNvPr id="13" name="Picture 12" descr="A picture containing text, clipart&#10;&#10;Description automatically generated">
            <a:extLst>
              <a:ext uri="{FF2B5EF4-FFF2-40B4-BE49-F238E27FC236}">
                <a16:creationId xmlns:a16="http://schemas.microsoft.com/office/drawing/2014/main" id="{22BE6A14-737B-9C12-3E52-43516D51A62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01962" y="973781"/>
            <a:ext cx="528939" cy="528939"/>
          </a:xfrm>
          <a:prstGeom prst="rect">
            <a:avLst/>
          </a:prstGeom>
        </p:spPr>
      </p:pic>
      <p:pic>
        <p:nvPicPr>
          <p:cNvPr id="18" name="Picture 17" descr="Qr code&#10;&#10;Description automatically generated">
            <a:extLst>
              <a:ext uri="{FF2B5EF4-FFF2-40B4-BE49-F238E27FC236}">
                <a16:creationId xmlns:a16="http://schemas.microsoft.com/office/drawing/2014/main" id="{3FE9C054-8F96-24D6-B6DE-213546009D2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61097" y="973289"/>
            <a:ext cx="528939" cy="529922"/>
          </a:xfrm>
          <a:prstGeom prst="rect">
            <a:avLst/>
          </a:prstGeom>
        </p:spPr>
      </p:pic>
      <p:sp>
        <p:nvSpPr>
          <p:cNvPr id="23" name="TextBox 22">
            <a:hlinkClick r:id="rId9" action="ppaction://hlinksldjump"/>
            <a:extLst>
              <a:ext uri="{FF2B5EF4-FFF2-40B4-BE49-F238E27FC236}">
                <a16:creationId xmlns:a16="http://schemas.microsoft.com/office/drawing/2014/main" id="{0FAFFF78-E1CE-0D89-2BA8-52308A67B0A7}"/>
              </a:ext>
            </a:extLst>
          </p:cNvPr>
          <p:cNvSpPr txBox="1"/>
          <p:nvPr/>
        </p:nvSpPr>
        <p:spPr>
          <a:xfrm>
            <a:off x="4410446" y="2080436"/>
            <a:ext cx="3371105" cy="3768339"/>
          </a:xfrm>
          <a:prstGeom prst="rect">
            <a:avLst/>
          </a:prstGeom>
          <a:noFill/>
        </p:spPr>
        <p:txBody>
          <a:bodyPr wrap="square" lIns="91440" tIns="45720" rIns="91440" bIns="45720" rtlCol="0" anchor="t">
            <a:spAutoFit/>
          </a:bodyPr>
          <a:lstStyle/>
          <a:p>
            <a:pPr marL="228600" indent="-228600" algn="ctr">
              <a:lnSpc>
                <a:spcPct val="150000"/>
              </a:lnSpc>
              <a:spcAft>
                <a:spcPts val="600"/>
              </a:spcAft>
              <a:buFont typeface="+mj-lt"/>
              <a:buAutoNum type="arabicPeriod"/>
            </a:pPr>
            <a:r>
              <a:rPr lang="en-US" sz="1100">
                <a:solidFill>
                  <a:schemeClr val="bg1">
                    <a:lumMod val="85000"/>
                  </a:schemeClr>
                </a:solidFill>
                <a:effectLst>
                  <a:outerShdw blurRad="50800" dist="38100" dir="2700000" algn="tl" rotWithShape="0">
                    <a:prstClr val="black">
                      <a:alpha val="40000"/>
                    </a:prstClr>
                  </a:outerShdw>
                </a:effectLst>
                <a:latin typeface="Press Start 2P"/>
              </a:rPr>
              <a:t>Problem/Motivation</a:t>
            </a:r>
          </a:p>
          <a:p>
            <a:pPr marL="228600" indent="-228600" algn="ctr">
              <a:lnSpc>
                <a:spcPct val="150000"/>
              </a:lnSpc>
              <a:spcAft>
                <a:spcPts val="600"/>
              </a:spcAft>
              <a:buFont typeface="+mj-lt"/>
              <a:buAutoNum type="arabicPeriod"/>
            </a:pPr>
            <a:r>
              <a:rPr lang="en-US" sz="1100">
                <a:solidFill>
                  <a:schemeClr val="bg1">
                    <a:lumMod val="85000"/>
                  </a:schemeClr>
                </a:solidFill>
                <a:effectLst>
                  <a:outerShdw blurRad="50800" dist="38100" dir="2700000" algn="tl" rotWithShape="0">
                    <a:prstClr val="black">
                      <a:alpha val="40000"/>
                    </a:prstClr>
                  </a:outerShdw>
                </a:effectLst>
                <a:latin typeface="Press Start 2P"/>
              </a:rPr>
              <a:t>Research Question</a:t>
            </a:r>
          </a:p>
          <a:p>
            <a:pPr marL="228600" indent="-228600" algn="ctr">
              <a:lnSpc>
                <a:spcPct val="150000"/>
              </a:lnSpc>
              <a:spcAft>
                <a:spcPts val="600"/>
              </a:spcAft>
              <a:buFont typeface="+mj-lt"/>
              <a:buAutoNum type="arabicPeriod"/>
            </a:pPr>
            <a:r>
              <a:rPr lang="en-US" sz="1100">
                <a:solidFill>
                  <a:schemeClr val="bg1">
                    <a:lumMod val="85000"/>
                  </a:schemeClr>
                </a:solidFill>
                <a:effectLst>
                  <a:outerShdw blurRad="50800" dist="38100" dir="2700000" algn="tl" rotWithShape="0">
                    <a:prstClr val="black">
                      <a:alpha val="40000"/>
                    </a:prstClr>
                  </a:outerShdw>
                </a:effectLst>
                <a:latin typeface="Press Start 2P"/>
              </a:rPr>
              <a:t>Theoretical Background </a:t>
            </a:r>
          </a:p>
          <a:p>
            <a:pPr marL="228600" indent="-228600" algn="ctr">
              <a:lnSpc>
                <a:spcPct val="150000"/>
              </a:lnSpc>
              <a:spcAft>
                <a:spcPts val="600"/>
              </a:spcAft>
              <a:buFont typeface="+mj-lt"/>
              <a:buAutoNum type="arabicPeriod"/>
            </a:pPr>
            <a:r>
              <a:rPr lang="en-US" sz="1100">
                <a:solidFill>
                  <a:schemeClr val="bg1">
                    <a:lumMod val="85000"/>
                  </a:schemeClr>
                </a:solidFill>
                <a:effectLst>
                  <a:outerShdw blurRad="50800" dist="38100" dir="2700000" algn="tl" rotWithShape="0">
                    <a:prstClr val="black">
                      <a:alpha val="40000"/>
                    </a:prstClr>
                  </a:outerShdw>
                </a:effectLst>
                <a:latin typeface="Press Start 2P"/>
              </a:rPr>
              <a:t>Study Design</a:t>
            </a:r>
          </a:p>
          <a:p>
            <a:pPr marL="228600" indent="-228600" algn="ctr">
              <a:lnSpc>
                <a:spcPct val="150000"/>
              </a:lnSpc>
              <a:spcAft>
                <a:spcPts val="600"/>
              </a:spcAft>
              <a:buFont typeface="+mj-lt"/>
              <a:buAutoNum type="arabicPeriod"/>
            </a:pPr>
            <a:r>
              <a:rPr lang="en-US" sz="1100">
                <a:solidFill>
                  <a:schemeClr val="bg1">
                    <a:lumMod val="85000"/>
                  </a:schemeClr>
                </a:solidFill>
                <a:effectLst>
                  <a:outerShdw blurRad="50800" dist="38100" dir="2700000" algn="tl" rotWithShape="0">
                    <a:prstClr val="black">
                      <a:alpha val="40000"/>
                    </a:prstClr>
                  </a:outerShdw>
                </a:effectLst>
                <a:latin typeface="Press Start 2P"/>
              </a:rPr>
              <a:t>Survey</a:t>
            </a:r>
          </a:p>
          <a:p>
            <a:pPr marL="228600" indent="-228600" algn="ctr">
              <a:lnSpc>
                <a:spcPct val="150000"/>
              </a:lnSpc>
              <a:spcAft>
                <a:spcPts val="600"/>
              </a:spcAft>
              <a:buFont typeface="+mj-lt"/>
              <a:buAutoNum type="arabicPeriod"/>
            </a:pPr>
            <a:r>
              <a:rPr lang="en-US" sz="1100">
                <a:solidFill>
                  <a:schemeClr val="bg1">
                    <a:lumMod val="85000"/>
                  </a:schemeClr>
                </a:solidFill>
                <a:effectLst>
                  <a:outerShdw blurRad="50800" dist="38100" dir="2700000" algn="tl" rotWithShape="0">
                    <a:prstClr val="black">
                      <a:alpha val="40000"/>
                    </a:prstClr>
                  </a:outerShdw>
                </a:effectLst>
                <a:latin typeface="Press Start 2P"/>
              </a:rPr>
              <a:t>Results</a:t>
            </a:r>
          </a:p>
          <a:p>
            <a:pPr marL="228600" indent="-228600" algn="ctr">
              <a:lnSpc>
                <a:spcPct val="150000"/>
              </a:lnSpc>
              <a:spcAft>
                <a:spcPts val="600"/>
              </a:spcAft>
              <a:buFont typeface="+mj-lt"/>
              <a:buAutoNum type="arabicPeriod"/>
            </a:pPr>
            <a:r>
              <a:rPr lang="en-US" sz="1100">
                <a:solidFill>
                  <a:schemeClr val="bg1">
                    <a:lumMod val="85000"/>
                  </a:schemeClr>
                </a:solidFill>
                <a:effectLst>
                  <a:outerShdw blurRad="50800" dist="38100" dir="2700000" algn="tl" rotWithShape="0">
                    <a:prstClr val="black">
                      <a:alpha val="40000"/>
                    </a:prstClr>
                  </a:outerShdw>
                </a:effectLst>
                <a:latin typeface="Press Start 2P"/>
              </a:rPr>
              <a:t>Discussion</a:t>
            </a:r>
          </a:p>
          <a:p>
            <a:pPr algn="ctr">
              <a:lnSpc>
                <a:spcPct val="150000"/>
              </a:lnSpc>
              <a:spcAft>
                <a:spcPts val="600"/>
              </a:spcAft>
            </a:pPr>
            <a:r>
              <a:rPr lang="de-DE" sz="1100">
                <a:solidFill>
                  <a:schemeClr val="bg1">
                    <a:lumMod val="85000"/>
                  </a:schemeClr>
                </a:solidFill>
                <a:effectLst>
                  <a:outerShdw blurRad="50800" dist="38100" dir="2700000" algn="tl" rotWithShape="0">
                    <a:prstClr val="black">
                      <a:alpha val="40000"/>
                    </a:prstClr>
                  </a:outerShdw>
                </a:effectLst>
                <a:latin typeface="Press Start 2P"/>
              </a:rPr>
              <a:t>8.Theoretical and </a:t>
            </a:r>
            <a:r>
              <a:rPr lang="de-DE" sz="1100" err="1">
                <a:solidFill>
                  <a:schemeClr val="bg1">
                    <a:lumMod val="85000"/>
                  </a:schemeClr>
                </a:solidFill>
                <a:effectLst>
                  <a:outerShdw blurRad="50800" dist="38100" dir="2700000" algn="tl" rotWithShape="0">
                    <a:prstClr val="black">
                      <a:alpha val="40000"/>
                    </a:prstClr>
                  </a:outerShdw>
                </a:effectLst>
                <a:latin typeface="Press Start 2P"/>
              </a:rPr>
              <a:t>Practical</a:t>
            </a:r>
            <a:r>
              <a:rPr lang="de-DE" sz="1100">
                <a:solidFill>
                  <a:schemeClr val="bg1">
                    <a:lumMod val="85000"/>
                  </a:schemeClr>
                </a:solidFill>
                <a:effectLst>
                  <a:outerShdw blurRad="50800" dist="38100" dir="2700000" algn="tl" rotWithShape="0">
                    <a:prstClr val="black">
                      <a:alpha val="40000"/>
                    </a:prstClr>
                  </a:outerShdw>
                </a:effectLst>
                <a:latin typeface="Press Start 2P"/>
              </a:rPr>
              <a:t> </a:t>
            </a:r>
            <a:r>
              <a:rPr lang="de-DE" sz="1100" err="1">
                <a:solidFill>
                  <a:schemeClr val="bg1">
                    <a:lumMod val="85000"/>
                  </a:schemeClr>
                </a:solidFill>
                <a:effectLst>
                  <a:outerShdw blurRad="50800" dist="38100" dir="2700000" algn="tl" rotWithShape="0">
                    <a:prstClr val="black">
                      <a:alpha val="40000"/>
                    </a:prstClr>
                  </a:outerShdw>
                </a:effectLst>
                <a:latin typeface="Press Start 2P"/>
              </a:rPr>
              <a:t>Contribution</a:t>
            </a:r>
            <a:endParaRPr lang="de-DE" sz="1100">
              <a:solidFill>
                <a:schemeClr val="bg1">
                  <a:lumMod val="85000"/>
                </a:schemeClr>
              </a:solidFill>
              <a:effectLst>
                <a:outerShdw blurRad="50800" dist="38100" dir="2700000" algn="tl" rotWithShape="0">
                  <a:prstClr val="black">
                    <a:alpha val="40000"/>
                  </a:prstClr>
                </a:outerShdw>
              </a:effectLst>
              <a:latin typeface="Press Start 2P"/>
            </a:endParaRPr>
          </a:p>
          <a:p>
            <a:pPr algn="ctr">
              <a:lnSpc>
                <a:spcPct val="150000"/>
              </a:lnSpc>
              <a:spcAft>
                <a:spcPts val="600"/>
              </a:spcAft>
            </a:pPr>
            <a:r>
              <a:rPr lang="en-US" sz="1100">
                <a:solidFill>
                  <a:schemeClr val="bg1">
                    <a:lumMod val="85000"/>
                  </a:schemeClr>
                </a:solidFill>
                <a:effectLst>
                  <a:outerShdw blurRad="50800" dist="38100" dir="2700000" algn="tl" rotWithShape="0">
                    <a:prstClr val="black">
                      <a:alpha val="40000"/>
                    </a:prstClr>
                  </a:outerShdw>
                </a:effectLst>
                <a:latin typeface="Press Start 2P"/>
              </a:rPr>
              <a:t>9.Reflection</a:t>
            </a:r>
          </a:p>
          <a:p>
            <a:pPr algn="ctr">
              <a:lnSpc>
                <a:spcPct val="150000"/>
              </a:lnSpc>
              <a:spcAft>
                <a:spcPts val="600"/>
              </a:spcAft>
            </a:pPr>
            <a:r>
              <a:rPr lang="en-US" sz="1100">
                <a:solidFill>
                  <a:schemeClr val="bg1">
                    <a:lumMod val="85000"/>
                  </a:schemeClr>
                </a:solidFill>
                <a:effectLst>
                  <a:outerShdw blurRad="50800" dist="38100" dir="2700000" algn="tl" rotWithShape="0">
                    <a:prstClr val="black">
                      <a:alpha val="40000"/>
                    </a:prstClr>
                  </a:outerShdw>
                </a:effectLst>
                <a:latin typeface="Press Start 2P"/>
              </a:rPr>
              <a:t>10.Contribution</a:t>
            </a:r>
            <a:endParaRPr lang="de-DE" sz="1100">
              <a:solidFill>
                <a:schemeClr val="bg1">
                  <a:lumMod val="85000"/>
                </a:schemeClr>
              </a:solidFill>
              <a:effectLst>
                <a:outerShdw blurRad="50800" dist="38100" dir="2700000" algn="tl" rotWithShape="0">
                  <a:prstClr val="black">
                    <a:alpha val="40000"/>
                  </a:prstClr>
                </a:outerShdw>
              </a:effectLst>
              <a:latin typeface="Press Start 2P"/>
            </a:endParaRPr>
          </a:p>
        </p:txBody>
      </p:sp>
    </p:spTree>
    <p:extLst>
      <p:ext uri="{BB962C8B-B14F-4D97-AF65-F5344CB8AC3E}">
        <p14:creationId xmlns:p14="http://schemas.microsoft.com/office/powerpoint/2010/main" val="550996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5"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2000"/>
                                        <p:tgtEl>
                                          <p:spTgt spid="13"/>
                                        </p:tgtEl>
                                      </p:cBhvr>
                                    </p:animEffect>
                                    <p:anim calcmode="lin" valueType="num">
                                      <p:cBhvr>
                                        <p:cTn id="8" dur="2000" fill="hold"/>
                                        <p:tgtEl>
                                          <p:spTgt spid="13"/>
                                        </p:tgtEl>
                                        <p:attrNameLst>
                                          <p:attrName>ppt_w</p:attrName>
                                        </p:attrNameLst>
                                      </p:cBhvr>
                                      <p:tavLst>
                                        <p:tav tm="0" fmla="#ppt_w*sin(2.5*pi*$)">
                                          <p:val>
                                            <p:fltVal val="0"/>
                                          </p:val>
                                        </p:tav>
                                        <p:tav tm="100000">
                                          <p:val>
                                            <p:fltVal val="1"/>
                                          </p:val>
                                        </p:tav>
                                      </p:tavLst>
                                    </p:anim>
                                    <p:anim calcmode="lin" valueType="num">
                                      <p:cBhvr>
                                        <p:cTn id="9" dur="2000" fill="hold"/>
                                        <p:tgtEl>
                                          <p:spTgt spid="13"/>
                                        </p:tgtEl>
                                        <p:attrNameLst>
                                          <p:attrName>ppt_h</p:attrName>
                                        </p:attrNameLst>
                                      </p:cBhvr>
                                      <p:tavLst>
                                        <p:tav tm="0">
                                          <p:val>
                                            <p:strVal val="#ppt_h"/>
                                          </p:val>
                                        </p:tav>
                                        <p:tav tm="100000">
                                          <p:val>
                                            <p:strVal val="#ppt_h"/>
                                          </p:val>
                                        </p:tav>
                                      </p:tavLst>
                                    </p:anim>
                                  </p:childTnLst>
                                </p:cTn>
                              </p:par>
                              <p:par>
                                <p:cTn id="10" presetID="45"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2000"/>
                                        <p:tgtEl>
                                          <p:spTgt spid="18"/>
                                        </p:tgtEl>
                                      </p:cBhvr>
                                    </p:animEffect>
                                    <p:anim calcmode="lin" valueType="num">
                                      <p:cBhvr>
                                        <p:cTn id="13" dur="2000" fill="hold"/>
                                        <p:tgtEl>
                                          <p:spTgt spid="18"/>
                                        </p:tgtEl>
                                        <p:attrNameLst>
                                          <p:attrName>ppt_w</p:attrName>
                                        </p:attrNameLst>
                                      </p:cBhvr>
                                      <p:tavLst>
                                        <p:tav tm="0" fmla="#ppt_w*sin(2.5*pi*$)">
                                          <p:val>
                                            <p:fltVal val="0"/>
                                          </p:val>
                                        </p:tav>
                                        <p:tav tm="100000">
                                          <p:val>
                                            <p:fltVal val="1"/>
                                          </p:val>
                                        </p:tav>
                                      </p:tavLst>
                                    </p:anim>
                                    <p:anim calcmode="lin" valueType="num">
                                      <p:cBhvr>
                                        <p:cTn id="14" dur="2000" fill="hold"/>
                                        <p:tgtEl>
                                          <p:spTgt spid="1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45C4B30-983B-ACBA-E81B-34CA7B747F9B}"/>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D0298ABD-8094-CAB7-132C-0DDB3EA01E35}"/>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lang="de-DE" sz="1600" b="0" i="0" u="none" strike="noStrike" kern="1200" cap="none" spc="0" normalizeH="0" baseline="0" noProof="0">
              <a:ln>
                <a:noFill/>
              </a:ln>
              <a:solidFill>
                <a:schemeClr val="tx1"/>
              </a:solidFill>
              <a:effectLst/>
              <a:uLnTx/>
              <a:uFillTx/>
              <a:latin typeface="Arial"/>
              <a:cs typeface="Arial"/>
            </a:endParaRPr>
          </a:p>
        </p:txBody>
      </p:sp>
      <p:sp>
        <p:nvSpPr>
          <p:cNvPr id="10" name="Rectangle: Rounded Corners 9">
            <a:extLst>
              <a:ext uri="{FF2B5EF4-FFF2-40B4-BE49-F238E27FC236}">
                <a16:creationId xmlns:a16="http://schemas.microsoft.com/office/drawing/2014/main" id="{481053F3-4A75-7F4B-C060-3D09528CAC5E}"/>
              </a:ext>
            </a:extLst>
          </p:cNvPr>
          <p:cNvSpPr/>
          <p:nvPr/>
        </p:nvSpPr>
        <p:spPr>
          <a:xfrm>
            <a:off x="3118273"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D17A84C-E4BE-03B5-8104-95D0C57F6C17}"/>
              </a:ext>
            </a:extLst>
          </p:cNvPr>
          <p:cNvSpPr txBox="1"/>
          <p:nvPr/>
        </p:nvSpPr>
        <p:spPr>
          <a:xfrm>
            <a:off x="3233692" y="1053584"/>
            <a:ext cx="5724645" cy="369332"/>
          </a:xfrm>
          <a:prstGeom prst="rect">
            <a:avLst/>
          </a:prstGeom>
          <a:noFill/>
        </p:spPr>
        <p:txBody>
          <a:bodyPr wrap="none" rtlCol="0">
            <a:spAutoFit/>
          </a:bodyPr>
          <a:lstStyle/>
          <a:p>
            <a:pPr algn="ct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Theoretical</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mplications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4" name="Textfeld 3">
            <a:extLst>
              <a:ext uri="{FF2B5EF4-FFF2-40B4-BE49-F238E27FC236}">
                <a16:creationId xmlns:a16="http://schemas.microsoft.com/office/drawing/2014/main" id="{138157AF-A2C7-A556-5CBA-AB141B528872}"/>
              </a:ext>
            </a:extLst>
          </p:cNvPr>
          <p:cNvSpPr txBox="1"/>
          <p:nvPr/>
        </p:nvSpPr>
        <p:spPr>
          <a:xfrm>
            <a:off x="1248851" y="2084014"/>
            <a:ext cx="9842638" cy="362406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panose="020B0604020202020204" pitchFamily="34" charset="0"/>
              <a:buChar char="•"/>
            </a:pPr>
            <a:r>
              <a:rPr lang="de-DE" sz="1200">
                <a:solidFill>
                  <a:schemeClr val="accent5"/>
                </a:solidFill>
                <a:effectLst>
                  <a:outerShdw blurRad="38100" dist="38100" dir="2700000" algn="tl">
                    <a:srgbClr val="000000">
                      <a:alpha val="43137"/>
                    </a:srgbClr>
                  </a:outerShdw>
                </a:effectLst>
                <a:latin typeface="Press Start 2P"/>
              </a:rPr>
              <a:t>UGT Theory </a:t>
            </a:r>
            <a:r>
              <a:rPr lang="de-DE" sz="1200" err="1">
                <a:solidFill>
                  <a:srgbClr val="FFFFFF"/>
                </a:solidFill>
                <a:effectLst>
                  <a:outerShdw blurRad="38100" dist="38100" dir="2700000" algn="tl">
                    <a:srgbClr val="000000">
                      <a:alpha val="43137"/>
                    </a:srgbClr>
                  </a:outerShdw>
                </a:effectLst>
                <a:latin typeface="Press Start 2P"/>
              </a:rPr>
              <a:t>doesn't</a:t>
            </a:r>
            <a:r>
              <a:rPr lang="de-DE" sz="1200">
                <a:solidFill>
                  <a:srgbClr val="FFFFFF"/>
                </a:solidFill>
                <a:effectLst>
                  <a:outerShdw blurRad="38100" dist="38100" dir="2700000" algn="tl">
                    <a:srgbClr val="000000">
                      <a:alpha val="43137"/>
                    </a:srgbClr>
                  </a:outerShdw>
                </a:effectLst>
                <a:latin typeface="Press Start 2P"/>
              </a:rPr>
              <a:t> fully </a:t>
            </a:r>
            <a:r>
              <a:rPr lang="de-DE" sz="1200" err="1">
                <a:solidFill>
                  <a:srgbClr val="FFFFFF"/>
                </a:solidFill>
                <a:effectLst>
                  <a:outerShdw blurRad="38100" dist="38100" dir="2700000" algn="tl">
                    <a:srgbClr val="000000">
                      <a:alpha val="43137"/>
                    </a:srgbClr>
                  </a:outerShdw>
                </a:effectLst>
                <a:latin typeface="Press Start 2P"/>
              </a:rPr>
              <a:t>differentiate</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between</a:t>
            </a:r>
            <a:r>
              <a:rPr lang="de-DE" sz="1200">
                <a:solidFill>
                  <a:srgbClr val="FFFFFF"/>
                </a:solidFill>
                <a:effectLst>
                  <a:outerShdw blurRad="38100" dist="38100" dir="2700000" algn="tl">
                    <a:srgbClr val="000000">
                      <a:alpha val="43137"/>
                    </a:srgbClr>
                  </a:outerShdw>
                </a:effectLst>
                <a:latin typeface="Press Start 2P"/>
              </a:rPr>
              <a:t> passive </a:t>
            </a:r>
            <a:r>
              <a:rPr lang="de-DE" sz="1200" err="1">
                <a:solidFill>
                  <a:srgbClr val="FFFFFF"/>
                </a:solidFill>
                <a:effectLst>
                  <a:outerShdw blurRad="38100" dist="38100" dir="2700000" algn="tl">
                    <a:srgbClr val="000000">
                      <a:alpha val="43137"/>
                    </a:srgbClr>
                  </a:outerShdw>
                </a:effectLst>
                <a:latin typeface="Press Start 2P"/>
              </a:rPr>
              <a:t>engagement</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playing</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for</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fun</a:t>
            </a:r>
            <a:r>
              <a:rPr lang="de-DE" sz="1200">
                <a:solidFill>
                  <a:srgbClr val="FFFFFF"/>
                </a:solidFill>
                <a:effectLst>
                  <a:outerShdw blurRad="38100" dist="38100" dir="2700000" algn="tl">
                    <a:srgbClr val="000000">
                      <a:alpha val="43137"/>
                    </a:srgbClr>
                  </a:outerShdw>
                </a:effectLst>
                <a:latin typeface="Press Start 2P"/>
              </a:rPr>
              <a:t>) and </a:t>
            </a:r>
            <a:r>
              <a:rPr lang="de-DE" sz="1200" err="1">
                <a:solidFill>
                  <a:srgbClr val="FFFFFF"/>
                </a:solidFill>
                <a:effectLst>
                  <a:outerShdw blurRad="38100" dist="38100" dir="2700000" algn="tl">
                    <a:srgbClr val="000000">
                      <a:alpha val="43137"/>
                    </a:srgbClr>
                  </a:outerShdw>
                </a:effectLst>
                <a:latin typeface="Press Start 2P"/>
              </a:rPr>
              <a:t>active</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engagement</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creating</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content</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for</a:t>
            </a:r>
            <a:r>
              <a:rPr lang="de-DE" sz="1200">
                <a:solidFill>
                  <a:srgbClr val="FFFFFF"/>
                </a:solidFill>
                <a:effectLst>
                  <a:outerShdw blurRad="38100" dist="38100" dir="2700000" algn="tl">
                    <a:srgbClr val="000000">
                      <a:alpha val="43137"/>
                    </a:srgbClr>
                  </a:outerShdw>
                </a:effectLst>
                <a:latin typeface="Press Start 2P"/>
              </a:rPr>
              <a:t> a </a:t>
            </a:r>
            <a:r>
              <a:rPr lang="de-DE" sz="1200" err="1">
                <a:solidFill>
                  <a:srgbClr val="FFFFFF"/>
                </a:solidFill>
                <a:effectLst>
                  <a:outerShdw blurRad="38100" dist="38100" dir="2700000" algn="tl">
                    <a:srgbClr val="000000">
                      <a:alpha val="43137"/>
                    </a:srgbClr>
                  </a:outerShdw>
                </a:effectLst>
                <a:latin typeface="Press Start 2P"/>
              </a:rPr>
              <a:t>purpose</a:t>
            </a:r>
            <a:r>
              <a:rPr lang="de-DE" sz="1200">
                <a:solidFill>
                  <a:srgbClr val="FFFFFF"/>
                </a:solidFill>
                <a:effectLst>
                  <a:outerShdw blurRad="38100" dist="38100" dir="2700000" algn="tl">
                    <a:srgbClr val="000000">
                      <a:alpha val="43137"/>
                    </a:srgbClr>
                  </a:outerShdw>
                </a:effectLst>
                <a:latin typeface="Press Start 2P"/>
              </a:rPr>
              <a:t>)</a:t>
            </a:r>
          </a:p>
          <a:p>
            <a:pPr marL="285750" indent="-285750">
              <a:lnSpc>
                <a:spcPct val="150000"/>
              </a:lnSpc>
              <a:buFont typeface="Arial" panose="020B0604020202020204" pitchFamily="34" charset="0"/>
              <a:buChar char="•"/>
            </a:pPr>
            <a:endParaRPr lang="de-DE" sz="1200">
              <a:solidFill>
                <a:srgbClr val="FFFFFF"/>
              </a:solidFill>
              <a:effectLst>
                <a:outerShdw blurRad="38100" dist="38100" dir="2700000" algn="tl">
                  <a:srgbClr val="000000">
                    <a:alpha val="43137"/>
                  </a:srgbClr>
                </a:outerShdw>
              </a:effectLst>
              <a:latin typeface="Press Start 2P"/>
            </a:endParaRPr>
          </a:p>
          <a:p>
            <a:pPr marL="285750" indent="-285750">
              <a:lnSpc>
                <a:spcPct val="150000"/>
              </a:lnSpc>
              <a:buFont typeface="Arial" panose="020B0604020202020204" pitchFamily="34" charset="0"/>
              <a:buChar char="•"/>
            </a:pPr>
            <a:r>
              <a:rPr lang="de-DE" sz="1200" err="1">
                <a:solidFill>
                  <a:srgbClr val="FFFFFF"/>
                </a:solidFill>
                <a:effectLst>
                  <a:outerShdw blurRad="38100" dist="38100" dir="2700000" algn="tl">
                    <a:srgbClr val="000000">
                      <a:alpha val="43137"/>
                    </a:srgbClr>
                  </a:outerShdw>
                </a:effectLst>
                <a:latin typeface="Press Start 2P"/>
              </a:rPr>
              <a:t>Casual</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players</a:t>
            </a:r>
            <a:r>
              <a:rPr lang="de-DE" sz="1200">
                <a:solidFill>
                  <a:srgbClr val="FFFFFF"/>
                </a:solidFill>
                <a:effectLst>
                  <a:outerShdw blurRad="38100" dist="38100" dir="2700000" algn="tl">
                    <a:srgbClr val="000000">
                      <a:alpha val="43137"/>
                    </a:srgbClr>
                  </a:outerShdw>
                </a:effectLst>
                <a:latin typeface="Press Start 2P"/>
              </a:rPr>
              <a:t> -&gt; </a:t>
            </a:r>
            <a:r>
              <a:rPr lang="de-DE" sz="1200" err="1">
                <a:solidFill>
                  <a:srgbClr val="FFFFFF"/>
                </a:solidFill>
                <a:effectLst>
                  <a:outerShdw blurRad="38100" dist="38100" dir="2700000" algn="tl">
                    <a:srgbClr val="000000">
                      <a:alpha val="43137"/>
                    </a:srgbClr>
                  </a:outerShdw>
                </a:effectLst>
                <a:latin typeface="Press Start 2P"/>
              </a:rPr>
              <a:t>driven</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by</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escapism</a:t>
            </a:r>
            <a:r>
              <a:rPr lang="de-DE" sz="1200">
                <a:solidFill>
                  <a:srgbClr val="FFFFFF"/>
                </a:solidFill>
                <a:effectLst>
                  <a:outerShdw blurRad="38100" dist="38100" dir="2700000" algn="tl">
                    <a:srgbClr val="000000">
                      <a:alpha val="43137"/>
                    </a:srgbClr>
                  </a:outerShdw>
                </a:effectLst>
                <a:latin typeface="Press Start 2P"/>
              </a:rPr>
              <a:t> and </a:t>
            </a:r>
            <a:r>
              <a:rPr lang="de-DE" sz="1200" err="1">
                <a:solidFill>
                  <a:srgbClr val="FFFFFF"/>
                </a:solidFill>
                <a:effectLst>
                  <a:outerShdw blurRad="38100" dist="38100" dir="2700000" algn="tl">
                    <a:srgbClr val="000000">
                      <a:alpha val="43137"/>
                    </a:srgbClr>
                  </a:outerShdw>
                </a:effectLst>
                <a:latin typeface="Press Start 2P"/>
              </a:rPr>
              <a:t>entertainment</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short</a:t>
            </a:r>
            <a:r>
              <a:rPr lang="de-DE" sz="1200">
                <a:solidFill>
                  <a:srgbClr val="FFFFFF"/>
                </a:solidFill>
                <a:effectLst>
                  <a:outerShdw blurRad="38100" dist="38100" dir="2700000" algn="tl">
                    <a:srgbClr val="000000">
                      <a:alpha val="43137"/>
                    </a:srgbClr>
                  </a:outerShdw>
                </a:effectLst>
                <a:latin typeface="Press Start 2P"/>
              </a:rPr>
              <a:t>-term)</a:t>
            </a:r>
          </a:p>
          <a:p>
            <a:pPr marL="285750" indent="-285750">
              <a:lnSpc>
                <a:spcPct val="150000"/>
              </a:lnSpc>
              <a:buFont typeface="Arial" panose="020B0604020202020204" pitchFamily="34" charset="0"/>
              <a:buChar char="•"/>
            </a:pPr>
            <a:endParaRPr lang="de-DE" sz="1200">
              <a:solidFill>
                <a:srgbClr val="FFFFFF"/>
              </a:solidFill>
              <a:effectLst>
                <a:outerShdw blurRad="38100" dist="38100" dir="2700000" algn="tl">
                  <a:srgbClr val="000000">
                    <a:alpha val="43137"/>
                  </a:srgbClr>
                </a:outerShdw>
              </a:effectLst>
              <a:latin typeface="Press Start 2P" panose="00000500000000000000" pitchFamily="2" charset="0"/>
            </a:endParaRPr>
          </a:p>
          <a:p>
            <a:pPr marL="285750" indent="-285750">
              <a:lnSpc>
                <a:spcPct val="150000"/>
              </a:lnSpc>
              <a:buFont typeface="Arial" panose="020B0604020202020204" pitchFamily="34" charset="0"/>
              <a:buChar char="•"/>
            </a:pPr>
            <a:r>
              <a:rPr lang="de-DE" sz="1200" err="1">
                <a:solidFill>
                  <a:srgbClr val="FFFFFF"/>
                </a:solidFill>
                <a:effectLst>
                  <a:outerShdw blurRad="38100" dist="38100" dir="2700000" algn="tl">
                    <a:srgbClr val="000000">
                      <a:alpha val="43137"/>
                    </a:srgbClr>
                  </a:outerShdw>
                </a:effectLst>
                <a:latin typeface="Press Start 2P"/>
              </a:rPr>
              <a:t>Active</a:t>
            </a:r>
            <a:r>
              <a:rPr lang="de-DE" sz="1200">
                <a:solidFill>
                  <a:srgbClr val="FFFFFF"/>
                </a:solidFill>
                <a:effectLst>
                  <a:outerShdw blurRad="38100" dist="38100" dir="2700000" algn="tl">
                    <a:srgbClr val="000000">
                      <a:alpha val="43137"/>
                    </a:srgbClr>
                  </a:outerShdw>
                </a:effectLst>
                <a:latin typeface="Press Start 2P"/>
              </a:rPr>
              <a:t> Minecraft </a:t>
            </a:r>
            <a:r>
              <a:rPr lang="de-DE" sz="1200" err="1">
                <a:solidFill>
                  <a:srgbClr val="FFFFFF"/>
                </a:solidFill>
                <a:effectLst>
                  <a:outerShdw blurRad="38100" dist="38100" dir="2700000" algn="tl">
                    <a:srgbClr val="000000">
                      <a:alpha val="43137"/>
                    </a:srgbClr>
                  </a:outerShdw>
                </a:effectLst>
                <a:latin typeface="Press Start 2P"/>
              </a:rPr>
              <a:t>content</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creator</a:t>
            </a:r>
            <a:r>
              <a:rPr lang="de-DE" sz="1200">
                <a:solidFill>
                  <a:srgbClr val="FFFFFF"/>
                </a:solidFill>
                <a:effectLst>
                  <a:outerShdw blurRad="38100" dist="38100" dir="2700000" algn="tl">
                    <a:srgbClr val="000000">
                      <a:alpha val="43137"/>
                    </a:srgbClr>
                  </a:outerShdw>
                </a:effectLst>
                <a:latin typeface="Press Start 2P"/>
              </a:rPr>
              <a:t> -&gt; not just </a:t>
            </a:r>
            <a:r>
              <a:rPr lang="de-DE" sz="1200" err="1">
                <a:solidFill>
                  <a:srgbClr val="FFFFFF"/>
                </a:solidFill>
                <a:effectLst>
                  <a:outerShdw blurRad="38100" dist="38100" dir="2700000" algn="tl">
                    <a:srgbClr val="000000">
                      <a:alpha val="43137"/>
                    </a:srgbClr>
                  </a:outerShdw>
                </a:effectLst>
                <a:latin typeface="Press Start 2P"/>
              </a:rPr>
              <a:t>consuming</a:t>
            </a:r>
            <a:r>
              <a:rPr lang="de-DE" sz="1200">
                <a:solidFill>
                  <a:srgbClr val="FFFFFF"/>
                </a:solidFill>
                <a:effectLst>
                  <a:outerShdw blurRad="38100" dist="38100" dir="2700000" algn="tl">
                    <a:srgbClr val="000000">
                      <a:alpha val="43137"/>
                    </a:srgbClr>
                  </a:outerShdw>
                </a:effectLst>
                <a:latin typeface="Press Start 2P"/>
              </a:rPr>
              <a:t> but </a:t>
            </a:r>
            <a:r>
              <a:rPr lang="de-DE" sz="1200" err="1">
                <a:solidFill>
                  <a:srgbClr val="FFFFFF"/>
                </a:solidFill>
                <a:effectLst>
                  <a:outerShdw blurRad="38100" dist="38100" dir="2700000" algn="tl">
                    <a:srgbClr val="000000">
                      <a:alpha val="43137"/>
                    </a:srgbClr>
                  </a:outerShdw>
                </a:effectLst>
                <a:latin typeface="Press Start 2P"/>
              </a:rPr>
              <a:t>producing</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content</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long</a:t>
            </a:r>
            <a:r>
              <a:rPr lang="de-DE" sz="1200">
                <a:solidFill>
                  <a:srgbClr val="FFFFFF"/>
                </a:solidFill>
                <a:effectLst>
                  <a:outerShdw blurRad="38100" dist="38100" dir="2700000" algn="tl">
                    <a:srgbClr val="000000">
                      <a:alpha val="43137"/>
                    </a:srgbClr>
                  </a:outerShdw>
                </a:effectLst>
                <a:latin typeface="Press Start 2P"/>
              </a:rPr>
              <a:t>-term)</a:t>
            </a:r>
            <a:endParaRPr lang="de-DE" sz="1200">
              <a:solidFill>
                <a:srgbClr val="FFFFFF"/>
              </a:solidFill>
              <a:effectLst>
                <a:outerShdw blurRad="38100" dist="38100" dir="2700000" algn="tl">
                  <a:srgbClr val="000000">
                    <a:alpha val="43137"/>
                  </a:srgbClr>
                </a:outerShdw>
              </a:effectLst>
              <a:latin typeface="Press Start 2P" panose="00000500000000000000" pitchFamily="2" charset="0"/>
            </a:endParaRPr>
          </a:p>
          <a:p>
            <a:pPr marL="285750" indent="-285750">
              <a:lnSpc>
                <a:spcPct val="150000"/>
              </a:lnSpc>
              <a:buFont typeface="Arial" panose="020B0604020202020204" pitchFamily="34" charset="0"/>
              <a:buChar char="•"/>
            </a:pPr>
            <a:endParaRPr lang="de-DE" sz="1200">
              <a:solidFill>
                <a:srgbClr val="FFFFFF"/>
              </a:solidFill>
              <a:effectLst>
                <a:outerShdw blurRad="38100" dist="38100" dir="2700000" algn="tl">
                  <a:srgbClr val="000000">
                    <a:alpha val="43137"/>
                  </a:srgbClr>
                </a:outerShdw>
              </a:effectLst>
              <a:latin typeface="Press Start 2P" panose="00000500000000000000" pitchFamily="2" charset="0"/>
            </a:endParaRPr>
          </a:p>
          <a:p>
            <a:pPr marL="285750" indent="-285750">
              <a:lnSpc>
                <a:spcPct val="150000"/>
              </a:lnSpc>
              <a:buFont typeface="Arial" panose="020B0604020202020204" pitchFamily="34" charset="0"/>
              <a:buChar char="•"/>
            </a:pPr>
            <a:r>
              <a:rPr lang="de-DE" sz="1200">
                <a:solidFill>
                  <a:schemeClr val="accent5"/>
                </a:solidFill>
                <a:effectLst>
                  <a:outerShdw blurRad="38100" dist="38100" dir="2700000" algn="tl">
                    <a:srgbClr val="000000">
                      <a:alpha val="43137"/>
                    </a:srgbClr>
                  </a:outerShdw>
                </a:effectLst>
                <a:latin typeface="Press Start 2P"/>
              </a:rPr>
              <a:t>UGT</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may</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need</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to</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be</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expanded</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or</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modified</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to</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include</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skill-based</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gratification</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which</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is</a:t>
            </a:r>
            <a:r>
              <a:rPr lang="de-DE" sz="1200">
                <a:solidFill>
                  <a:srgbClr val="FFFFFF"/>
                </a:solidFill>
                <a:effectLst>
                  <a:outerShdw blurRad="38100" dist="38100" dir="2700000" algn="tl">
                    <a:srgbClr val="000000">
                      <a:alpha val="43137"/>
                    </a:srgbClr>
                  </a:outerShdw>
                </a:effectLst>
                <a:latin typeface="Press Start 2P"/>
              </a:rPr>
              <a:t> a </a:t>
            </a:r>
            <a:r>
              <a:rPr lang="de-DE" sz="1200" err="1">
                <a:solidFill>
                  <a:srgbClr val="FFFFFF"/>
                </a:solidFill>
                <a:effectLst>
                  <a:outerShdw blurRad="38100" dist="38100" dir="2700000" algn="tl">
                    <a:srgbClr val="000000">
                      <a:alpha val="43137"/>
                    </a:srgbClr>
                  </a:outerShdw>
                </a:effectLst>
                <a:latin typeface="Press Start 2P"/>
              </a:rPr>
              <a:t>key</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factor</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for</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the</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content</a:t>
            </a:r>
            <a:r>
              <a:rPr lang="de-DE" sz="1200">
                <a:solidFill>
                  <a:srgbClr val="FFFFFF"/>
                </a:solidFill>
                <a:effectLst>
                  <a:outerShdw blurRad="38100" dist="38100" dir="2700000" algn="tl">
                    <a:srgbClr val="000000">
                      <a:alpha val="43137"/>
                    </a:srgbClr>
                  </a:outerShdw>
                </a:effectLst>
                <a:latin typeface="Press Start 2P"/>
              </a:rPr>
              <a:t> </a:t>
            </a:r>
            <a:r>
              <a:rPr lang="de-DE" sz="1200" err="1">
                <a:solidFill>
                  <a:srgbClr val="FFFFFF"/>
                </a:solidFill>
                <a:effectLst>
                  <a:outerShdw blurRad="38100" dist="38100" dir="2700000" algn="tl">
                    <a:srgbClr val="000000">
                      <a:alpha val="43137"/>
                    </a:srgbClr>
                  </a:outerShdw>
                </a:effectLst>
                <a:latin typeface="Press Start 2P"/>
              </a:rPr>
              <a:t>creators</a:t>
            </a:r>
            <a:endParaRPr lang="de-DE" sz="1200">
              <a:solidFill>
                <a:srgbClr val="FFFFFF"/>
              </a:solidFill>
              <a:effectLst>
                <a:outerShdw blurRad="38100" dist="38100" dir="2700000" algn="tl">
                  <a:srgbClr val="000000">
                    <a:alpha val="43137"/>
                  </a:srgbClr>
                </a:outerShdw>
              </a:effectLst>
              <a:latin typeface="Press Start 2P" panose="00000500000000000000" pitchFamily="2" charset="0"/>
            </a:endParaRPr>
          </a:p>
        </p:txBody>
      </p:sp>
      <p:grpSp>
        <p:nvGrpSpPr>
          <p:cNvPr id="11" name="Gruppieren 10">
            <a:extLst>
              <a:ext uri="{FF2B5EF4-FFF2-40B4-BE49-F238E27FC236}">
                <a16:creationId xmlns:a16="http://schemas.microsoft.com/office/drawing/2014/main" id="{A5F96840-526A-746E-63CC-555E2CBDE577}"/>
              </a:ext>
            </a:extLst>
          </p:cNvPr>
          <p:cNvGrpSpPr/>
          <p:nvPr/>
        </p:nvGrpSpPr>
        <p:grpSpPr>
          <a:xfrm>
            <a:off x="10702175" y="335995"/>
            <a:ext cx="1080000" cy="1079999"/>
            <a:chOff x="8116917" y="384108"/>
            <a:chExt cx="3742479" cy="3791947"/>
          </a:xfrm>
        </p:grpSpPr>
        <p:sp>
          <p:nvSpPr>
            <p:cNvPr id="3" name="Freeform 5">
              <a:extLst>
                <a:ext uri="{FF2B5EF4-FFF2-40B4-BE49-F238E27FC236}">
                  <a16:creationId xmlns:a16="http://schemas.microsoft.com/office/drawing/2014/main" id="{AAF14908-F3E3-3991-EA2A-1D32FE91FAF6}"/>
                </a:ext>
              </a:extLst>
            </p:cNvPr>
            <p:cNvSpPr>
              <a:spLocks/>
            </p:cNvSpPr>
            <p:nvPr/>
          </p:nvSpPr>
          <p:spPr bwMode="auto">
            <a:xfrm>
              <a:off x="9988156" y="384108"/>
              <a:ext cx="1871240" cy="2151882"/>
            </a:xfrm>
            <a:custGeom>
              <a:avLst/>
              <a:gdLst>
                <a:gd name="T0" fmla="*/ 2546 w 3154"/>
                <a:gd name="T1" fmla="*/ 3154 h 3580"/>
                <a:gd name="T2" fmla="*/ 3154 w 3154"/>
                <a:gd name="T3" fmla="*/ 3154 h 3580"/>
                <a:gd name="T4" fmla="*/ 2379 w 3154"/>
                <a:gd name="T5" fmla="*/ 1084 h 3580"/>
                <a:gd name="T6" fmla="*/ 2410 w 3154"/>
                <a:gd name="T7" fmla="*/ 1013 h 3580"/>
                <a:gd name="T8" fmla="*/ 2600 w 3154"/>
                <a:gd name="T9" fmla="*/ 929 h 3580"/>
                <a:gd name="T10" fmla="*/ 2600 w 3154"/>
                <a:gd name="T11" fmla="*/ 666 h 3580"/>
                <a:gd name="T12" fmla="*/ 2337 w 3154"/>
                <a:gd name="T13" fmla="*/ 666 h 3580"/>
                <a:gd name="T14" fmla="*/ 2253 w 3154"/>
                <a:gd name="T15" fmla="*/ 856 h 3580"/>
                <a:gd name="T16" fmla="*/ 2191 w 3154"/>
                <a:gd name="T17" fmla="*/ 886 h 3580"/>
                <a:gd name="T18" fmla="*/ 0 w 3154"/>
                <a:gd name="T19" fmla="*/ 0 h 3580"/>
                <a:gd name="T20" fmla="*/ 0 w 3154"/>
                <a:gd name="T21" fmla="*/ 541 h 3580"/>
                <a:gd name="T22" fmla="*/ 70 w 3154"/>
                <a:gd name="T23" fmla="*/ 568 h 3580"/>
                <a:gd name="T24" fmla="*/ 264 w 3154"/>
                <a:gd name="T25" fmla="*/ 493 h 3580"/>
                <a:gd name="T26" fmla="*/ 450 w 3154"/>
                <a:gd name="T27" fmla="*/ 679 h 3580"/>
                <a:gd name="T28" fmla="*/ 264 w 3154"/>
                <a:gd name="T29" fmla="*/ 865 h 3580"/>
                <a:gd name="T30" fmla="*/ 70 w 3154"/>
                <a:gd name="T31" fmla="*/ 789 h 3580"/>
                <a:gd name="T32" fmla="*/ 0 w 3154"/>
                <a:gd name="T33" fmla="*/ 816 h 3580"/>
                <a:gd name="T34" fmla="*/ 0 w 3154"/>
                <a:gd name="T35" fmla="*/ 1375 h 3580"/>
                <a:gd name="T36" fmla="*/ 1779 w 3154"/>
                <a:gd name="T37" fmla="*/ 3154 h 3580"/>
                <a:gd name="T38" fmla="*/ 2303 w 3154"/>
                <a:gd name="T39" fmla="*/ 3154 h 3580"/>
                <a:gd name="T40" fmla="*/ 2314 w 3154"/>
                <a:gd name="T41" fmla="*/ 3200 h 3580"/>
                <a:gd name="T42" fmla="*/ 2239 w 3154"/>
                <a:gd name="T43" fmla="*/ 3394 h 3580"/>
                <a:gd name="T44" fmla="*/ 2425 w 3154"/>
                <a:gd name="T45" fmla="*/ 3580 h 3580"/>
                <a:gd name="T46" fmla="*/ 2611 w 3154"/>
                <a:gd name="T47" fmla="*/ 3394 h 3580"/>
                <a:gd name="T48" fmla="*/ 2535 w 3154"/>
                <a:gd name="T49" fmla="*/ 3200 h 3580"/>
                <a:gd name="T50" fmla="*/ 2546 w 3154"/>
                <a:gd name="T51" fmla="*/ 315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4" h="3580">
                  <a:moveTo>
                    <a:pt x="2546" y="3154"/>
                  </a:moveTo>
                  <a:cubicBezTo>
                    <a:pt x="3154" y="3154"/>
                    <a:pt x="3154" y="3154"/>
                    <a:pt x="3154" y="3154"/>
                  </a:cubicBezTo>
                  <a:cubicBezTo>
                    <a:pt x="3154" y="2362"/>
                    <a:pt x="2861" y="1638"/>
                    <a:pt x="2379" y="1084"/>
                  </a:cubicBezTo>
                  <a:cubicBezTo>
                    <a:pt x="2380" y="1058"/>
                    <a:pt x="2390" y="1033"/>
                    <a:pt x="2410" y="1013"/>
                  </a:cubicBezTo>
                  <a:cubicBezTo>
                    <a:pt x="2453" y="970"/>
                    <a:pt x="2531" y="998"/>
                    <a:pt x="2600" y="929"/>
                  </a:cubicBezTo>
                  <a:cubicBezTo>
                    <a:pt x="2673" y="856"/>
                    <a:pt x="2673" y="739"/>
                    <a:pt x="2600" y="666"/>
                  </a:cubicBezTo>
                  <a:cubicBezTo>
                    <a:pt x="2527" y="593"/>
                    <a:pt x="2409" y="593"/>
                    <a:pt x="2337" y="666"/>
                  </a:cubicBezTo>
                  <a:cubicBezTo>
                    <a:pt x="2261" y="742"/>
                    <a:pt x="2306" y="804"/>
                    <a:pt x="2253" y="856"/>
                  </a:cubicBezTo>
                  <a:cubicBezTo>
                    <a:pt x="2236" y="874"/>
                    <a:pt x="2214" y="884"/>
                    <a:pt x="2191" y="886"/>
                  </a:cubicBezTo>
                  <a:cubicBezTo>
                    <a:pt x="1624" y="338"/>
                    <a:pt x="851" y="0"/>
                    <a:pt x="0" y="0"/>
                  </a:cubicBezTo>
                  <a:cubicBezTo>
                    <a:pt x="0" y="541"/>
                    <a:pt x="0" y="541"/>
                    <a:pt x="0" y="541"/>
                  </a:cubicBezTo>
                  <a:cubicBezTo>
                    <a:pt x="19" y="558"/>
                    <a:pt x="43" y="568"/>
                    <a:pt x="70" y="568"/>
                  </a:cubicBezTo>
                  <a:cubicBezTo>
                    <a:pt x="144" y="568"/>
                    <a:pt x="156" y="493"/>
                    <a:pt x="264" y="493"/>
                  </a:cubicBezTo>
                  <a:cubicBezTo>
                    <a:pt x="366" y="493"/>
                    <a:pt x="450" y="576"/>
                    <a:pt x="450" y="679"/>
                  </a:cubicBezTo>
                  <a:cubicBezTo>
                    <a:pt x="450" y="781"/>
                    <a:pt x="366" y="865"/>
                    <a:pt x="264" y="865"/>
                  </a:cubicBezTo>
                  <a:cubicBezTo>
                    <a:pt x="166" y="865"/>
                    <a:pt x="131" y="789"/>
                    <a:pt x="70" y="789"/>
                  </a:cubicBezTo>
                  <a:cubicBezTo>
                    <a:pt x="43" y="789"/>
                    <a:pt x="19" y="800"/>
                    <a:pt x="0" y="816"/>
                  </a:cubicBezTo>
                  <a:cubicBezTo>
                    <a:pt x="0" y="1375"/>
                    <a:pt x="0" y="1375"/>
                    <a:pt x="0" y="1375"/>
                  </a:cubicBezTo>
                  <a:cubicBezTo>
                    <a:pt x="983" y="1375"/>
                    <a:pt x="1779" y="2171"/>
                    <a:pt x="1779" y="3154"/>
                  </a:cubicBezTo>
                  <a:cubicBezTo>
                    <a:pt x="2303" y="3154"/>
                    <a:pt x="2303" y="3154"/>
                    <a:pt x="2303" y="3154"/>
                  </a:cubicBezTo>
                  <a:cubicBezTo>
                    <a:pt x="2310" y="3168"/>
                    <a:pt x="2314" y="3183"/>
                    <a:pt x="2314" y="3200"/>
                  </a:cubicBezTo>
                  <a:cubicBezTo>
                    <a:pt x="2314" y="3261"/>
                    <a:pt x="2239" y="3296"/>
                    <a:pt x="2239" y="3394"/>
                  </a:cubicBezTo>
                  <a:cubicBezTo>
                    <a:pt x="2239" y="3496"/>
                    <a:pt x="2322" y="3580"/>
                    <a:pt x="2425" y="3580"/>
                  </a:cubicBezTo>
                  <a:cubicBezTo>
                    <a:pt x="2528" y="3580"/>
                    <a:pt x="2611" y="3496"/>
                    <a:pt x="2611" y="3394"/>
                  </a:cubicBezTo>
                  <a:cubicBezTo>
                    <a:pt x="2611" y="3286"/>
                    <a:pt x="2535" y="3274"/>
                    <a:pt x="2535" y="3200"/>
                  </a:cubicBezTo>
                  <a:cubicBezTo>
                    <a:pt x="2535" y="3183"/>
                    <a:pt x="2539" y="3168"/>
                    <a:pt x="2546" y="3154"/>
                  </a:cubicBezTo>
                  <a:close/>
                </a:path>
              </a:pathLst>
            </a:custGeom>
            <a:solidFill>
              <a:schemeClr val="accent1"/>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 name="Freeform 6">
              <a:extLst>
                <a:ext uri="{FF2B5EF4-FFF2-40B4-BE49-F238E27FC236}">
                  <a16:creationId xmlns:a16="http://schemas.microsoft.com/office/drawing/2014/main" id="{3A6BA228-0F13-6A15-EFD8-F9EA9E9D1F92}"/>
                </a:ext>
              </a:extLst>
            </p:cNvPr>
            <p:cNvSpPr>
              <a:spLocks/>
            </p:cNvSpPr>
            <p:nvPr/>
          </p:nvSpPr>
          <p:spPr bwMode="auto">
            <a:xfrm>
              <a:off x="9723005" y="2280595"/>
              <a:ext cx="2136391" cy="1895460"/>
            </a:xfrm>
            <a:custGeom>
              <a:avLst/>
              <a:gdLst>
                <a:gd name="T0" fmla="*/ 2857 w 3601"/>
                <a:gd name="T1" fmla="*/ 2137 h 3153"/>
                <a:gd name="T2" fmla="*/ 2826 w 3601"/>
                <a:gd name="T3" fmla="*/ 2070 h 3153"/>
                <a:gd name="T4" fmla="*/ 3601 w 3601"/>
                <a:gd name="T5" fmla="*/ 0 h 3153"/>
                <a:gd name="T6" fmla="*/ 2993 w 3601"/>
                <a:gd name="T7" fmla="*/ 0 h 3153"/>
                <a:gd name="T8" fmla="*/ 2982 w 3601"/>
                <a:gd name="T9" fmla="*/ 46 h 3153"/>
                <a:gd name="T10" fmla="*/ 3058 w 3601"/>
                <a:gd name="T11" fmla="*/ 240 h 3153"/>
                <a:gd name="T12" fmla="*/ 2872 w 3601"/>
                <a:gd name="T13" fmla="*/ 426 h 3153"/>
                <a:gd name="T14" fmla="*/ 2686 w 3601"/>
                <a:gd name="T15" fmla="*/ 240 h 3153"/>
                <a:gd name="T16" fmla="*/ 2761 w 3601"/>
                <a:gd name="T17" fmla="*/ 46 h 3153"/>
                <a:gd name="T18" fmla="*/ 2750 w 3601"/>
                <a:gd name="T19" fmla="*/ 0 h 3153"/>
                <a:gd name="T20" fmla="*/ 2226 w 3601"/>
                <a:gd name="T21" fmla="*/ 0 h 3153"/>
                <a:gd name="T22" fmla="*/ 447 w 3601"/>
                <a:gd name="T23" fmla="*/ 1779 h 3153"/>
                <a:gd name="T24" fmla="*/ 447 w 3601"/>
                <a:gd name="T25" fmla="*/ 2298 h 3153"/>
                <a:gd name="T26" fmla="*/ 380 w 3601"/>
                <a:gd name="T27" fmla="*/ 2322 h 3153"/>
                <a:gd name="T28" fmla="*/ 186 w 3601"/>
                <a:gd name="T29" fmla="*/ 2246 h 3153"/>
                <a:gd name="T30" fmla="*/ 0 w 3601"/>
                <a:gd name="T31" fmla="*/ 2432 h 3153"/>
                <a:gd name="T32" fmla="*/ 186 w 3601"/>
                <a:gd name="T33" fmla="*/ 2618 h 3153"/>
                <a:gd name="T34" fmla="*/ 380 w 3601"/>
                <a:gd name="T35" fmla="*/ 2543 h 3153"/>
                <a:gd name="T36" fmla="*/ 447 w 3601"/>
                <a:gd name="T37" fmla="*/ 2567 h 3153"/>
                <a:gd name="T38" fmla="*/ 447 w 3601"/>
                <a:gd name="T39" fmla="*/ 3153 h 3153"/>
                <a:gd name="T40" fmla="*/ 2642 w 3601"/>
                <a:gd name="T41" fmla="*/ 2264 h 3153"/>
                <a:gd name="T42" fmla="*/ 2700 w 3601"/>
                <a:gd name="T43" fmla="*/ 2293 h 3153"/>
                <a:gd name="T44" fmla="*/ 2784 w 3601"/>
                <a:gd name="T45" fmla="*/ 2483 h 3153"/>
                <a:gd name="T46" fmla="*/ 3047 w 3601"/>
                <a:gd name="T47" fmla="*/ 2483 h 3153"/>
                <a:gd name="T48" fmla="*/ 3047 w 3601"/>
                <a:gd name="T49" fmla="*/ 2220 h 3153"/>
                <a:gd name="T50" fmla="*/ 2857 w 3601"/>
                <a:gd name="T51" fmla="*/ 2137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1" h="3153">
                  <a:moveTo>
                    <a:pt x="2857" y="2137"/>
                  </a:moveTo>
                  <a:cubicBezTo>
                    <a:pt x="2838" y="2118"/>
                    <a:pt x="2828" y="2094"/>
                    <a:pt x="2826" y="2070"/>
                  </a:cubicBezTo>
                  <a:cubicBezTo>
                    <a:pt x="3308" y="1516"/>
                    <a:pt x="3601" y="792"/>
                    <a:pt x="3601" y="0"/>
                  </a:cubicBezTo>
                  <a:cubicBezTo>
                    <a:pt x="2993" y="0"/>
                    <a:pt x="2993" y="0"/>
                    <a:pt x="2993" y="0"/>
                  </a:cubicBezTo>
                  <a:cubicBezTo>
                    <a:pt x="2986" y="14"/>
                    <a:pt x="2982" y="29"/>
                    <a:pt x="2982" y="46"/>
                  </a:cubicBezTo>
                  <a:cubicBezTo>
                    <a:pt x="2982" y="120"/>
                    <a:pt x="3058" y="132"/>
                    <a:pt x="3058" y="240"/>
                  </a:cubicBezTo>
                  <a:cubicBezTo>
                    <a:pt x="3058" y="342"/>
                    <a:pt x="2975" y="426"/>
                    <a:pt x="2872" y="426"/>
                  </a:cubicBezTo>
                  <a:cubicBezTo>
                    <a:pt x="2769" y="426"/>
                    <a:pt x="2686" y="342"/>
                    <a:pt x="2686" y="240"/>
                  </a:cubicBezTo>
                  <a:cubicBezTo>
                    <a:pt x="2686" y="142"/>
                    <a:pt x="2761" y="107"/>
                    <a:pt x="2761" y="46"/>
                  </a:cubicBezTo>
                  <a:cubicBezTo>
                    <a:pt x="2761" y="29"/>
                    <a:pt x="2757" y="14"/>
                    <a:pt x="2750" y="0"/>
                  </a:cubicBezTo>
                  <a:cubicBezTo>
                    <a:pt x="2226" y="0"/>
                    <a:pt x="2226" y="0"/>
                    <a:pt x="2226" y="0"/>
                  </a:cubicBezTo>
                  <a:cubicBezTo>
                    <a:pt x="2226" y="983"/>
                    <a:pt x="1430" y="1779"/>
                    <a:pt x="447" y="1779"/>
                  </a:cubicBezTo>
                  <a:cubicBezTo>
                    <a:pt x="447" y="2298"/>
                    <a:pt x="447" y="2298"/>
                    <a:pt x="447" y="2298"/>
                  </a:cubicBezTo>
                  <a:cubicBezTo>
                    <a:pt x="429" y="2313"/>
                    <a:pt x="406" y="2322"/>
                    <a:pt x="380" y="2322"/>
                  </a:cubicBezTo>
                  <a:cubicBezTo>
                    <a:pt x="306" y="2322"/>
                    <a:pt x="294" y="2246"/>
                    <a:pt x="186" y="2246"/>
                  </a:cubicBezTo>
                  <a:cubicBezTo>
                    <a:pt x="84" y="2246"/>
                    <a:pt x="0" y="2330"/>
                    <a:pt x="0" y="2432"/>
                  </a:cubicBezTo>
                  <a:cubicBezTo>
                    <a:pt x="0" y="2535"/>
                    <a:pt x="84" y="2618"/>
                    <a:pt x="186" y="2618"/>
                  </a:cubicBezTo>
                  <a:cubicBezTo>
                    <a:pt x="284" y="2618"/>
                    <a:pt x="319" y="2543"/>
                    <a:pt x="380" y="2543"/>
                  </a:cubicBezTo>
                  <a:cubicBezTo>
                    <a:pt x="406" y="2543"/>
                    <a:pt x="429" y="2552"/>
                    <a:pt x="447" y="2567"/>
                  </a:cubicBezTo>
                  <a:cubicBezTo>
                    <a:pt x="447" y="3153"/>
                    <a:pt x="447" y="3153"/>
                    <a:pt x="447" y="3153"/>
                  </a:cubicBezTo>
                  <a:cubicBezTo>
                    <a:pt x="1300" y="3153"/>
                    <a:pt x="2075" y="2814"/>
                    <a:pt x="2642" y="2264"/>
                  </a:cubicBezTo>
                  <a:cubicBezTo>
                    <a:pt x="2663" y="2267"/>
                    <a:pt x="2684" y="2277"/>
                    <a:pt x="2700" y="2293"/>
                  </a:cubicBezTo>
                  <a:cubicBezTo>
                    <a:pt x="2753" y="2346"/>
                    <a:pt x="2708" y="2407"/>
                    <a:pt x="2784" y="2483"/>
                  </a:cubicBezTo>
                  <a:cubicBezTo>
                    <a:pt x="2856" y="2556"/>
                    <a:pt x="2974" y="2556"/>
                    <a:pt x="3047" y="2483"/>
                  </a:cubicBezTo>
                  <a:cubicBezTo>
                    <a:pt x="3120" y="2411"/>
                    <a:pt x="3120" y="2293"/>
                    <a:pt x="3047" y="2220"/>
                  </a:cubicBezTo>
                  <a:cubicBezTo>
                    <a:pt x="2978" y="2151"/>
                    <a:pt x="2900" y="2179"/>
                    <a:pt x="2857" y="2137"/>
                  </a:cubicBezTo>
                  <a:close/>
                </a:path>
              </a:pathLst>
            </a:custGeom>
            <a:solidFill>
              <a:schemeClr val="accent2"/>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7" name="Freeform 7">
              <a:extLst>
                <a:ext uri="{FF2B5EF4-FFF2-40B4-BE49-F238E27FC236}">
                  <a16:creationId xmlns:a16="http://schemas.microsoft.com/office/drawing/2014/main" id="{C82082E3-3297-5B27-1F7B-C8CCA58A84B0}"/>
                </a:ext>
              </a:extLst>
            </p:cNvPr>
            <p:cNvSpPr>
              <a:spLocks/>
            </p:cNvSpPr>
            <p:nvPr/>
          </p:nvSpPr>
          <p:spPr bwMode="auto">
            <a:xfrm>
              <a:off x="8116917" y="2016994"/>
              <a:ext cx="1871240" cy="2159061"/>
            </a:xfrm>
            <a:custGeom>
              <a:avLst/>
              <a:gdLst>
                <a:gd name="T0" fmla="*/ 2893 w 3154"/>
                <a:gd name="T1" fmla="*/ 2684 h 3591"/>
                <a:gd name="T2" fmla="*/ 3087 w 3154"/>
                <a:gd name="T3" fmla="*/ 2760 h 3591"/>
                <a:gd name="T4" fmla="*/ 3154 w 3154"/>
                <a:gd name="T5" fmla="*/ 2736 h 3591"/>
                <a:gd name="T6" fmla="*/ 3154 w 3154"/>
                <a:gd name="T7" fmla="*/ 2217 h 3591"/>
                <a:gd name="T8" fmla="*/ 3154 w 3154"/>
                <a:gd name="T9" fmla="*/ 2217 h 3591"/>
                <a:gd name="T10" fmla="*/ 1375 w 3154"/>
                <a:gd name="T11" fmla="*/ 438 h 3591"/>
                <a:gd name="T12" fmla="*/ 841 w 3154"/>
                <a:gd name="T13" fmla="*/ 438 h 3591"/>
                <a:gd name="T14" fmla="*/ 824 w 3154"/>
                <a:gd name="T15" fmla="*/ 380 h 3591"/>
                <a:gd name="T16" fmla="*/ 899 w 3154"/>
                <a:gd name="T17" fmla="*/ 186 h 3591"/>
                <a:gd name="T18" fmla="*/ 713 w 3154"/>
                <a:gd name="T19" fmla="*/ 0 h 3591"/>
                <a:gd name="T20" fmla="*/ 527 w 3154"/>
                <a:gd name="T21" fmla="*/ 186 h 3591"/>
                <a:gd name="T22" fmla="*/ 602 w 3154"/>
                <a:gd name="T23" fmla="*/ 380 h 3591"/>
                <a:gd name="T24" fmla="*/ 585 w 3154"/>
                <a:gd name="T25" fmla="*/ 438 h 3591"/>
                <a:gd name="T26" fmla="*/ 0 w 3154"/>
                <a:gd name="T27" fmla="*/ 438 h 3591"/>
                <a:gd name="T28" fmla="*/ 789 w 3154"/>
                <a:gd name="T29" fmla="*/ 2524 h 3591"/>
                <a:gd name="T30" fmla="*/ 761 w 3154"/>
                <a:gd name="T31" fmla="*/ 2575 h 3591"/>
                <a:gd name="T32" fmla="*/ 571 w 3154"/>
                <a:gd name="T33" fmla="*/ 2658 h 3591"/>
                <a:gd name="T34" fmla="*/ 571 w 3154"/>
                <a:gd name="T35" fmla="*/ 2921 h 3591"/>
                <a:gd name="T36" fmla="*/ 834 w 3154"/>
                <a:gd name="T37" fmla="*/ 2921 h 3591"/>
                <a:gd name="T38" fmla="*/ 917 w 3154"/>
                <a:gd name="T39" fmla="*/ 2731 h 3591"/>
                <a:gd name="T40" fmla="*/ 962 w 3154"/>
                <a:gd name="T41" fmla="*/ 2705 h 3591"/>
                <a:gd name="T42" fmla="*/ 3154 w 3154"/>
                <a:gd name="T43" fmla="*/ 3591 h 3591"/>
                <a:gd name="T44" fmla="*/ 3154 w 3154"/>
                <a:gd name="T45" fmla="*/ 3005 h 3591"/>
                <a:gd name="T46" fmla="*/ 3087 w 3154"/>
                <a:gd name="T47" fmla="*/ 2981 h 3591"/>
                <a:gd name="T48" fmla="*/ 2893 w 3154"/>
                <a:gd name="T49" fmla="*/ 3056 h 3591"/>
                <a:gd name="T50" fmla="*/ 2707 w 3154"/>
                <a:gd name="T51" fmla="*/ 2870 h 3591"/>
                <a:gd name="T52" fmla="*/ 2893 w 3154"/>
                <a:gd name="T53" fmla="*/ 2684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4" h="3591">
                  <a:moveTo>
                    <a:pt x="2893" y="2684"/>
                  </a:moveTo>
                  <a:cubicBezTo>
                    <a:pt x="3001" y="2684"/>
                    <a:pt x="3013" y="2760"/>
                    <a:pt x="3087" y="2760"/>
                  </a:cubicBezTo>
                  <a:cubicBezTo>
                    <a:pt x="3113" y="2760"/>
                    <a:pt x="3136" y="2751"/>
                    <a:pt x="3154" y="2736"/>
                  </a:cubicBezTo>
                  <a:cubicBezTo>
                    <a:pt x="3154" y="2217"/>
                    <a:pt x="3154" y="2217"/>
                    <a:pt x="3154" y="2217"/>
                  </a:cubicBezTo>
                  <a:cubicBezTo>
                    <a:pt x="3154" y="2217"/>
                    <a:pt x="3154" y="2217"/>
                    <a:pt x="3154" y="2217"/>
                  </a:cubicBezTo>
                  <a:cubicBezTo>
                    <a:pt x="2171" y="2217"/>
                    <a:pt x="1375" y="1421"/>
                    <a:pt x="1375" y="438"/>
                  </a:cubicBezTo>
                  <a:cubicBezTo>
                    <a:pt x="841" y="438"/>
                    <a:pt x="841" y="438"/>
                    <a:pt x="841" y="438"/>
                  </a:cubicBezTo>
                  <a:cubicBezTo>
                    <a:pt x="830" y="421"/>
                    <a:pt x="824" y="401"/>
                    <a:pt x="824" y="380"/>
                  </a:cubicBezTo>
                  <a:cubicBezTo>
                    <a:pt x="824" y="306"/>
                    <a:pt x="899" y="294"/>
                    <a:pt x="899" y="186"/>
                  </a:cubicBezTo>
                  <a:cubicBezTo>
                    <a:pt x="899" y="83"/>
                    <a:pt x="816" y="0"/>
                    <a:pt x="713" y="0"/>
                  </a:cubicBezTo>
                  <a:cubicBezTo>
                    <a:pt x="610" y="0"/>
                    <a:pt x="527" y="83"/>
                    <a:pt x="527" y="186"/>
                  </a:cubicBezTo>
                  <a:cubicBezTo>
                    <a:pt x="527" y="284"/>
                    <a:pt x="602" y="319"/>
                    <a:pt x="602" y="380"/>
                  </a:cubicBezTo>
                  <a:cubicBezTo>
                    <a:pt x="602" y="401"/>
                    <a:pt x="596" y="421"/>
                    <a:pt x="585" y="438"/>
                  </a:cubicBezTo>
                  <a:cubicBezTo>
                    <a:pt x="0" y="438"/>
                    <a:pt x="0" y="438"/>
                    <a:pt x="0" y="438"/>
                  </a:cubicBezTo>
                  <a:cubicBezTo>
                    <a:pt x="0" y="1238"/>
                    <a:pt x="298" y="1968"/>
                    <a:pt x="789" y="2524"/>
                  </a:cubicBezTo>
                  <a:cubicBezTo>
                    <a:pt x="785" y="2542"/>
                    <a:pt x="775" y="2560"/>
                    <a:pt x="761" y="2575"/>
                  </a:cubicBezTo>
                  <a:cubicBezTo>
                    <a:pt x="718" y="2617"/>
                    <a:pt x="640" y="2589"/>
                    <a:pt x="571" y="2658"/>
                  </a:cubicBezTo>
                  <a:cubicBezTo>
                    <a:pt x="498" y="2731"/>
                    <a:pt x="498" y="2849"/>
                    <a:pt x="571" y="2921"/>
                  </a:cubicBezTo>
                  <a:cubicBezTo>
                    <a:pt x="643" y="2994"/>
                    <a:pt x="761" y="2994"/>
                    <a:pt x="834" y="2921"/>
                  </a:cubicBezTo>
                  <a:cubicBezTo>
                    <a:pt x="910" y="2845"/>
                    <a:pt x="865" y="2784"/>
                    <a:pt x="917" y="2731"/>
                  </a:cubicBezTo>
                  <a:cubicBezTo>
                    <a:pt x="930" y="2718"/>
                    <a:pt x="946" y="2709"/>
                    <a:pt x="962" y="2705"/>
                  </a:cubicBezTo>
                  <a:cubicBezTo>
                    <a:pt x="1529" y="3254"/>
                    <a:pt x="2302" y="3591"/>
                    <a:pt x="3154" y="3591"/>
                  </a:cubicBezTo>
                  <a:cubicBezTo>
                    <a:pt x="3154" y="3005"/>
                    <a:pt x="3154" y="3005"/>
                    <a:pt x="3154" y="3005"/>
                  </a:cubicBezTo>
                  <a:cubicBezTo>
                    <a:pt x="3136" y="2990"/>
                    <a:pt x="3113" y="2981"/>
                    <a:pt x="3087" y="2981"/>
                  </a:cubicBezTo>
                  <a:cubicBezTo>
                    <a:pt x="3026" y="2981"/>
                    <a:pt x="2991" y="3056"/>
                    <a:pt x="2893" y="3056"/>
                  </a:cubicBezTo>
                  <a:cubicBezTo>
                    <a:pt x="2791" y="3056"/>
                    <a:pt x="2707" y="2973"/>
                    <a:pt x="2707" y="2870"/>
                  </a:cubicBezTo>
                  <a:cubicBezTo>
                    <a:pt x="2707" y="2768"/>
                    <a:pt x="2791" y="2684"/>
                    <a:pt x="2893" y="2684"/>
                  </a:cubicBezTo>
                  <a:close/>
                </a:path>
              </a:pathLst>
            </a:custGeom>
            <a:solidFill>
              <a:srgbClr val="FFC000"/>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8" name="Freeform 8">
              <a:extLst>
                <a:ext uri="{FF2B5EF4-FFF2-40B4-BE49-F238E27FC236}">
                  <a16:creationId xmlns:a16="http://schemas.microsoft.com/office/drawing/2014/main" id="{C3AB74A3-C1F8-5069-16F6-D34C690733C6}"/>
                </a:ext>
              </a:extLst>
            </p:cNvPr>
            <p:cNvSpPr>
              <a:spLocks/>
            </p:cNvSpPr>
            <p:nvPr/>
          </p:nvSpPr>
          <p:spPr bwMode="auto">
            <a:xfrm>
              <a:off x="8116917" y="384108"/>
              <a:ext cx="2138415" cy="1896487"/>
            </a:xfrm>
            <a:custGeom>
              <a:avLst/>
              <a:gdLst>
                <a:gd name="T0" fmla="*/ 3154 w 3604"/>
                <a:gd name="T1" fmla="*/ 1375 h 3154"/>
                <a:gd name="T2" fmla="*/ 3154 w 3604"/>
                <a:gd name="T3" fmla="*/ 1375 h 3154"/>
                <a:gd name="T4" fmla="*/ 3154 w 3604"/>
                <a:gd name="T5" fmla="*/ 816 h 3154"/>
                <a:gd name="T6" fmla="*/ 3224 w 3604"/>
                <a:gd name="T7" fmla="*/ 789 h 3154"/>
                <a:gd name="T8" fmla="*/ 3418 w 3604"/>
                <a:gd name="T9" fmla="*/ 865 h 3154"/>
                <a:gd name="T10" fmla="*/ 3604 w 3604"/>
                <a:gd name="T11" fmla="*/ 679 h 3154"/>
                <a:gd name="T12" fmla="*/ 3418 w 3604"/>
                <a:gd name="T13" fmla="*/ 493 h 3154"/>
                <a:gd name="T14" fmla="*/ 3224 w 3604"/>
                <a:gd name="T15" fmla="*/ 568 h 3154"/>
                <a:gd name="T16" fmla="*/ 3154 w 3604"/>
                <a:gd name="T17" fmla="*/ 541 h 3154"/>
                <a:gd name="T18" fmla="*/ 3154 w 3604"/>
                <a:gd name="T19" fmla="*/ 0 h 3154"/>
                <a:gd name="T20" fmla="*/ 965 w 3604"/>
                <a:gd name="T21" fmla="*/ 884 h 3154"/>
                <a:gd name="T22" fmla="*/ 917 w 3604"/>
                <a:gd name="T23" fmla="*/ 856 h 3154"/>
                <a:gd name="T24" fmla="*/ 834 w 3604"/>
                <a:gd name="T25" fmla="*/ 666 h 3154"/>
                <a:gd name="T26" fmla="*/ 571 w 3604"/>
                <a:gd name="T27" fmla="*/ 666 h 3154"/>
                <a:gd name="T28" fmla="*/ 571 w 3604"/>
                <a:gd name="T29" fmla="*/ 929 h 3154"/>
                <a:gd name="T30" fmla="*/ 761 w 3604"/>
                <a:gd name="T31" fmla="*/ 1013 h 3154"/>
                <a:gd name="T32" fmla="*/ 790 w 3604"/>
                <a:gd name="T33" fmla="*/ 1067 h 3154"/>
                <a:gd name="T34" fmla="*/ 0 w 3604"/>
                <a:gd name="T35" fmla="*/ 3154 h 3154"/>
                <a:gd name="T36" fmla="*/ 585 w 3604"/>
                <a:gd name="T37" fmla="*/ 3154 h 3154"/>
                <a:gd name="T38" fmla="*/ 602 w 3604"/>
                <a:gd name="T39" fmla="*/ 3096 h 3154"/>
                <a:gd name="T40" fmla="*/ 527 w 3604"/>
                <a:gd name="T41" fmla="*/ 2902 h 3154"/>
                <a:gd name="T42" fmla="*/ 713 w 3604"/>
                <a:gd name="T43" fmla="*/ 2716 h 3154"/>
                <a:gd name="T44" fmla="*/ 899 w 3604"/>
                <a:gd name="T45" fmla="*/ 2902 h 3154"/>
                <a:gd name="T46" fmla="*/ 824 w 3604"/>
                <a:gd name="T47" fmla="*/ 3096 h 3154"/>
                <a:gd name="T48" fmla="*/ 841 w 3604"/>
                <a:gd name="T49" fmla="*/ 3154 h 3154"/>
                <a:gd name="T50" fmla="*/ 1375 w 3604"/>
                <a:gd name="T51" fmla="*/ 3154 h 3154"/>
                <a:gd name="T52" fmla="*/ 3154 w 3604"/>
                <a:gd name="T53" fmla="*/ 1375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4" h="3154">
                  <a:moveTo>
                    <a:pt x="3154" y="1375"/>
                  </a:moveTo>
                  <a:cubicBezTo>
                    <a:pt x="3154" y="1375"/>
                    <a:pt x="3154" y="1375"/>
                    <a:pt x="3154" y="1375"/>
                  </a:cubicBezTo>
                  <a:cubicBezTo>
                    <a:pt x="3154" y="816"/>
                    <a:pt x="3154" y="816"/>
                    <a:pt x="3154" y="816"/>
                  </a:cubicBezTo>
                  <a:cubicBezTo>
                    <a:pt x="3173" y="800"/>
                    <a:pt x="3197" y="789"/>
                    <a:pt x="3224" y="789"/>
                  </a:cubicBezTo>
                  <a:cubicBezTo>
                    <a:pt x="3285" y="789"/>
                    <a:pt x="3320" y="865"/>
                    <a:pt x="3418" y="865"/>
                  </a:cubicBezTo>
                  <a:cubicBezTo>
                    <a:pt x="3520" y="865"/>
                    <a:pt x="3604" y="781"/>
                    <a:pt x="3604" y="679"/>
                  </a:cubicBezTo>
                  <a:cubicBezTo>
                    <a:pt x="3604" y="576"/>
                    <a:pt x="3520" y="493"/>
                    <a:pt x="3418" y="493"/>
                  </a:cubicBezTo>
                  <a:cubicBezTo>
                    <a:pt x="3310" y="493"/>
                    <a:pt x="3298" y="568"/>
                    <a:pt x="3224" y="568"/>
                  </a:cubicBezTo>
                  <a:cubicBezTo>
                    <a:pt x="3197" y="568"/>
                    <a:pt x="3173" y="558"/>
                    <a:pt x="3154" y="541"/>
                  </a:cubicBezTo>
                  <a:cubicBezTo>
                    <a:pt x="3154" y="0"/>
                    <a:pt x="3154" y="0"/>
                    <a:pt x="3154" y="0"/>
                  </a:cubicBezTo>
                  <a:cubicBezTo>
                    <a:pt x="2304" y="0"/>
                    <a:pt x="1532" y="337"/>
                    <a:pt x="965" y="884"/>
                  </a:cubicBezTo>
                  <a:cubicBezTo>
                    <a:pt x="948" y="879"/>
                    <a:pt x="931" y="870"/>
                    <a:pt x="917" y="856"/>
                  </a:cubicBezTo>
                  <a:cubicBezTo>
                    <a:pt x="865" y="804"/>
                    <a:pt x="910" y="742"/>
                    <a:pt x="834" y="666"/>
                  </a:cubicBezTo>
                  <a:cubicBezTo>
                    <a:pt x="761" y="593"/>
                    <a:pt x="643" y="593"/>
                    <a:pt x="571" y="666"/>
                  </a:cubicBezTo>
                  <a:cubicBezTo>
                    <a:pt x="498" y="739"/>
                    <a:pt x="498" y="856"/>
                    <a:pt x="571" y="929"/>
                  </a:cubicBezTo>
                  <a:cubicBezTo>
                    <a:pt x="640" y="998"/>
                    <a:pt x="718" y="970"/>
                    <a:pt x="761" y="1013"/>
                  </a:cubicBezTo>
                  <a:cubicBezTo>
                    <a:pt x="776" y="1028"/>
                    <a:pt x="786" y="1047"/>
                    <a:pt x="790" y="1067"/>
                  </a:cubicBezTo>
                  <a:cubicBezTo>
                    <a:pt x="299" y="1623"/>
                    <a:pt x="0" y="2354"/>
                    <a:pt x="0" y="3154"/>
                  </a:cubicBezTo>
                  <a:cubicBezTo>
                    <a:pt x="585" y="3154"/>
                    <a:pt x="585" y="3154"/>
                    <a:pt x="585" y="3154"/>
                  </a:cubicBezTo>
                  <a:cubicBezTo>
                    <a:pt x="596" y="3137"/>
                    <a:pt x="602" y="3117"/>
                    <a:pt x="602" y="3096"/>
                  </a:cubicBezTo>
                  <a:cubicBezTo>
                    <a:pt x="602" y="3035"/>
                    <a:pt x="527" y="3000"/>
                    <a:pt x="527" y="2902"/>
                  </a:cubicBezTo>
                  <a:cubicBezTo>
                    <a:pt x="527" y="2799"/>
                    <a:pt x="610" y="2716"/>
                    <a:pt x="713" y="2716"/>
                  </a:cubicBezTo>
                  <a:cubicBezTo>
                    <a:pt x="816" y="2716"/>
                    <a:pt x="899" y="2799"/>
                    <a:pt x="899" y="2902"/>
                  </a:cubicBezTo>
                  <a:cubicBezTo>
                    <a:pt x="899" y="3010"/>
                    <a:pt x="824" y="3022"/>
                    <a:pt x="824" y="3096"/>
                  </a:cubicBezTo>
                  <a:cubicBezTo>
                    <a:pt x="824" y="3117"/>
                    <a:pt x="830" y="3137"/>
                    <a:pt x="841" y="3154"/>
                  </a:cubicBezTo>
                  <a:cubicBezTo>
                    <a:pt x="1375" y="3154"/>
                    <a:pt x="1375" y="3154"/>
                    <a:pt x="1375" y="3154"/>
                  </a:cubicBezTo>
                  <a:cubicBezTo>
                    <a:pt x="1375" y="2171"/>
                    <a:pt x="2171" y="1375"/>
                    <a:pt x="3154" y="1375"/>
                  </a:cubicBezTo>
                  <a:close/>
                </a:path>
              </a:pathLst>
            </a:custGeom>
            <a:solidFill>
              <a:schemeClr val="tx2"/>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grpSp>
    </p:spTree>
    <p:extLst>
      <p:ext uri="{BB962C8B-B14F-4D97-AF65-F5344CB8AC3E}">
        <p14:creationId xmlns:p14="http://schemas.microsoft.com/office/powerpoint/2010/main" val="1397968173"/>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172701BF-FCD6-458A-53B0-71DC6FFB5DC7}"/>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F5129818-AC80-219C-42C3-E8B44C89F901}"/>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lnSpc>
                <a:spcPct val="110000"/>
              </a:lnSpc>
              <a:spcAft>
                <a:spcPts val="1200"/>
              </a:spcAft>
            </a:pPr>
            <a:r>
              <a:rPr lang="de-DE" sz="1600" err="1">
                <a:solidFill>
                  <a:srgbClr val="FFFFFF"/>
                </a:solidFill>
                <a:effectLst>
                  <a:outerShdw blurRad="38100" dist="38100" dir="2700000" algn="tl">
                    <a:srgbClr val="000000">
                      <a:alpha val="43137"/>
                    </a:srgbClr>
                  </a:outerShdw>
                </a:effectLst>
                <a:latin typeface="Press Start 2P" panose="00000500000000000000" pitchFamily="2" charset="0"/>
              </a:rPr>
              <a:t>Let's</a:t>
            </a:r>
            <a:r>
              <a:rPr lang="de-DE" sz="1600">
                <a:solidFill>
                  <a:srgbClr val="FFFFFF"/>
                </a:solidFill>
                <a:effectLst>
                  <a:outerShdw blurRad="38100" dist="38100" dir="2700000" algn="tl">
                    <a:srgbClr val="000000">
                      <a:alpha val="43137"/>
                    </a:srgbClr>
                  </a:outerShdw>
                </a:effectLst>
                <a:latin typeface="Press Start 2P" panose="00000500000000000000" pitchFamily="2" charset="0"/>
              </a:rPr>
              <a:t> </a:t>
            </a:r>
            <a:r>
              <a:rPr lang="de-DE" sz="1600" err="1">
                <a:solidFill>
                  <a:srgbClr val="FFFFFF"/>
                </a:solidFill>
                <a:effectLst>
                  <a:outerShdw blurRad="38100" dist="38100" dir="2700000" algn="tl">
                    <a:srgbClr val="000000">
                      <a:alpha val="43137"/>
                    </a:srgbClr>
                  </a:outerShdw>
                </a:effectLst>
                <a:latin typeface="Press Start 2P" panose="00000500000000000000" pitchFamily="2" charset="0"/>
              </a:rPr>
              <a:t>go</a:t>
            </a:r>
            <a:r>
              <a:rPr lang="de-DE" sz="1600">
                <a:solidFill>
                  <a:srgbClr val="FFFFFF"/>
                </a:solidFill>
                <a:effectLst>
                  <a:outerShdw blurRad="38100" dist="38100" dir="2700000" algn="tl">
                    <a:srgbClr val="000000">
                      <a:alpha val="43137"/>
                    </a:srgbClr>
                  </a:outerShdw>
                </a:effectLst>
                <a:latin typeface="Press Start 2P" panose="00000500000000000000" pitchFamily="2" charset="0"/>
              </a:rPr>
              <a:t> </a:t>
            </a:r>
            <a:r>
              <a:rPr lang="de-DE" sz="1600" err="1">
                <a:solidFill>
                  <a:srgbClr val="FFFFFF"/>
                </a:solidFill>
                <a:effectLst>
                  <a:outerShdw blurRad="38100" dist="38100" dir="2700000" algn="tl">
                    <a:srgbClr val="000000">
                      <a:alpha val="43137"/>
                    </a:srgbClr>
                  </a:outerShdw>
                </a:effectLst>
                <a:latin typeface="Press Start 2P" panose="00000500000000000000" pitchFamily="2" charset="0"/>
              </a:rPr>
              <a:t>to</a:t>
            </a:r>
            <a:r>
              <a:rPr lang="de-DE" sz="1600">
                <a:solidFill>
                  <a:srgbClr val="FFFFFF"/>
                </a:solidFill>
                <a:effectLst>
                  <a:outerShdw blurRad="38100" dist="38100" dir="2700000" algn="tl">
                    <a:srgbClr val="000000">
                      <a:alpha val="43137"/>
                    </a:srgbClr>
                  </a:outerShdw>
                </a:effectLst>
                <a:latin typeface="Press Start 2P" panose="00000500000000000000" pitchFamily="2" charset="0"/>
              </a:rPr>
              <a:t> </a:t>
            </a:r>
            <a:r>
              <a:rPr lang="de-DE" sz="1600" err="1">
                <a:solidFill>
                  <a:srgbClr val="FFFFFF"/>
                </a:solidFill>
                <a:effectLst>
                  <a:outerShdw blurRad="38100" dist="38100" dir="2700000" algn="tl">
                    <a:srgbClr val="000000">
                      <a:alpha val="43137"/>
                    </a:srgbClr>
                  </a:outerShdw>
                </a:effectLst>
                <a:latin typeface="Press Start 2P" panose="00000500000000000000" pitchFamily="2" charset="0"/>
              </a:rPr>
              <a:t>watch</a:t>
            </a:r>
            <a:r>
              <a:rPr lang="de-DE" sz="1600">
                <a:solidFill>
                  <a:srgbClr val="FFFFFF"/>
                </a:solidFill>
                <a:effectLst>
                  <a:outerShdw blurRad="38100" dist="38100" dir="2700000" algn="tl">
                    <a:srgbClr val="000000">
                      <a:alpha val="43137"/>
                    </a:srgbClr>
                  </a:outerShdw>
                </a:effectLst>
                <a:latin typeface="Press Start 2P" panose="00000500000000000000" pitchFamily="2" charset="0"/>
              </a:rPr>
              <a:t>  "A Minecraft Movie" :)</a:t>
            </a:r>
          </a:p>
          <a:p>
            <a:pPr algn="ctr">
              <a:lnSpc>
                <a:spcPct val="110000"/>
              </a:lnSpc>
              <a:spcAft>
                <a:spcPts val="1200"/>
              </a:spcAft>
            </a:pPr>
            <a:endParaRPr lang="de-DE" sz="1600">
              <a:solidFill>
                <a:srgbClr val="FFFFFF"/>
              </a:solidFill>
              <a:effectLst>
                <a:outerShdw blurRad="38100" dist="38100" dir="2700000" algn="tl">
                  <a:srgbClr val="000000">
                    <a:alpha val="43137"/>
                  </a:srgbClr>
                </a:outerShdw>
              </a:effectLst>
              <a:latin typeface="Press Start 2P" panose="00000500000000000000" pitchFamily="2" charset="0"/>
            </a:endParaRPr>
          </a:p>
          <a:p>
            <a:pPr algn="ctr">
              <a:lnSpc>
                <a:spcPct val="110000"/>
              </a:lnSpc>
              <a:spcAft>
                <a:spcPts val="1200"/>
              </a:spcAft>
            </a:pPr>
            <a:r>
              <a:rPr lang="de-DE" sz="1600">
                <a:solidFill>
                  <a:srgbClr val="FFFFFF"/>
                </a:solidFill>
                <a:effectLst>
                  <a:outerShdw blurRad="38100" dist="38100" dir="2700000" algn="tl">
                    <a:srgbClr val="000000">
                      <a:alpha val="43137"/>
                    </a:srgbClr>
                  </a:outerShdw>
                </a:effectLst>
                <a:latin typeface="Press Start 2P" panose="00000500000000000000" pitchFamily="2" charset="0"/>
              </a:rPr>
              <a:t>"A Wonderland </a:t>
            </a:r>
            <a:r>
              <a:rPr lang="de-DE" sz="1600" err="1">
                <a:solidFill>
                  <a:srgbClr val="FFFFFF"/>
                </a:solidFill>
                <a:effectLst>
                  <a:outerShdw blurRad="38100" dist="38100" dir="2700000" algn="tl">
                    <a:srgbClr val="000000">
                      <a:alpha val="43137"/>
                    </a:srgbClr>
                  </a:outerShdw>
                </a:effectLst>
                <a:latin typeface="Press Start 2P" panose="00000500000000000000" pitchFamily="2" charset="0"/>
              </a:rPr>
              <a:t>where</a:t>
            </a:r>
            <a:r>
              <a:rPr lang="de-DE" sz="1600">
                <a:solidFill>
                  <a:srgbClr val="FFFFFF"/>
                </a:solidFill>
                <a:effectLst>
                  <a:outerShdw blurRad="38100" dist="38100" dir="2700000" algn="tl">
                    <a:srgbClr val="000000">
                      <a:alpha val="43137"/>
                    </a:srgbClr>
                  </a:outerShdw>
                </a:effectLst>
                <a:latin typeface="Press Start 2P" panose="00000500000000000000" pitchFamily="2" charset="0"/>
              </a:rPr>
              <a:t> </a:t>
            </a:r>
            <a:r>
              <a:rPr lang="de-DE" sz="1600" err="1">
                <a:solidFill>
                  <a:srgbClr val="FFFFFF"/>
                </a:solidFill>
                <a:effectLst>
                  <a:outerShdw blurRad="38100" dist="38100" dir="2700000" algn="tl">
                    <a:srgbClr val="000000">
                      <a:alpha val="43137"/>
                    </a:srgbClr>
                  </a:outerShdw>
                </a:effectLst>
                <a:latin typeface="Press Start 2P" panose="00000500000000000000" pitchFamily="2" charset="0"/>
              </a:rPr>
              <a:t>anything</a:t>
            </a:r>
            <a:r>
              <a:rPr lang="de-DE" sz="1600">
                <a:solidFill>
                  <a:srgbClr val="FFFFFF"/>
                </a:solidFill>
                <a:effectLst>
                  <a:outerShdw blurRad="38100" dist="38100" dir="2700000" algn="tl">
                    <a:srgbClr val="000000">
                      <a:alpha val="43137"/>
                    </a:srgbClr>
                  </a:outerShdw>
                </a:effectLst>
                <a:latin typeface="Press Start 2P" panose="00000500000000000000" pitchFamily="2" charset="0"/>
              </a:rPr>
              <a:t> you </a:t>
            </a:r>
          </a:p>
          <a:p>
            <a:pPr algn="ctr">
              <a:lnSpc>
                <a:spcPct val="110000"/>
              </a:lnSpc>
              <a:spcAft>
                <a:spcPts val="1200"/>
              </a:spcAft>
            </a:pPr>
            <a:r>
              <a:rPr lang="de-DE" sz="1600" err="1">
                <a:solidFill>
                  <a:srgbClr val="FFFFFF"/>
                </a:solidFill>
                <a:effectLst>
                  <a:outerShdw blurRad="38100" dist="38100" dir="2700000" algn="tl">
                    <a:srgbClr val="000000">
                      <a:alpha val="43137"/>
                    </a:srgbClr>
                  </a:outerShdw>
                </a:effectLst>
                <a:latin typeface="Press Start 2P" panose="00000500000000000000" pitchFamily="2" charset="0"/>
              </a:rPr>
              <a:t>can</a:t>
            </a:r>
            <a:r>
              <a:rPr lang="de-DE" sz="1600">
                <a:solidFill>
                  <a:srgbClr val="FFFFFF"/>
                </a:solidFill>
                <a:effectLst>
                  <a:outerShdw blurRad="38100" dist="38100" dir="2700000" algn="tl">
                    <a:srgbClr val="000000">
                      <a:alpha val="43137"/>
                    </a:srgbClr>
                  </a:outerShdw>
                </a:effectLst>
                <a:latin typeface="Press Start 2P" panose="00000500000000000000" pitchFamily="2" charset="0"/>
              </a:rPr>
              <a:t> </a:t>
            </a:r>
            <a:r>
              <a:rPr lang="de-DE" sz="1600" err="1">
                <a:solidFill>
                  <a:srgbClr val="FFFFFF"/>
                </a:solidFill>
                <a:effectLst>
                  <a:outerShdw blurRad="38100" dist="38100" dir="2700000" algn="tl">
                    <a:srgbClr val="000000">
                      <a:alpha val="43137"/>
                    </a:srgbClr>
                  </a:outerShdw>
                </a:effectLst>
                <a:latin typeface="Press Start 2P" panose="00000500000000000000" pitchFamily="2" charset="0"/>
              </a:rPr>
              <a:t>imagine</a:t>
            </a:r>
            <a:r>
              <a:rPr lang="de-DE" sz="1600">
                <a:solidFill>
                  <a:srgbClr val="FFFFFF"/>
                </a:solidFill>
                <a:effectLst>
                  <a:outerShdw blurRad="38100" dist="38100" dir="2700000" algn="tl">
                    <a:srgbClr val="000000">
                      <a:alpha val="43137"/>
                    </a:srgbClr>
                  </a:outerShdw>
                </a:effectLst>
                <a:latin typeface="Press Start 2P" panose="00000500000000000000" pitchFamily="2" charset="0"/>
              </a:rPr>
              <a:t> </a:t>
            </a:r>
            <a:r>
              <a:rPr lang="de-DE" sz="1600" err="1">
                <a:solidFill>
                  <a:srgbClr val="FFFFFF"/>
                </a:solidFill>
                <a:effectLst>
                  <a:outerShdw blurRad="38100" dist="38100" dir="2700000" algn="tl">
                    <a:srgbClr val="000000">
                      <a:alpha val="43137"/>
                    </a:srgbClr>
                  </a:outerShdw>
                </a:effectLst>
                <a:latin typeface="Press Start 2P" panose="00000500000000000000" pitchFamily="2" charset="0"/>
              </a:rPr>
              <a:t>is</a:t>
            </a:r>
            <a:r>
              <a:rPr lang="de-DE" sz="1600">
                <a:solidFill>
                  <a:srgbClr val="FFFFFF"/>
                </a:solidFill>
                <a:effectLst>
                  <a:outerShdw blurRad="38100" dist="38100" dir="2700000" algn="tl">
                    <a:srgbClr val="000000">
                      <a:alpha val="43137"/>
                    </a:srgbClr>
                  </a:outerShdw>
                </a:effectLst>
                <a:latin typeface="Press Start 2P" panose="00000500000000000000" pitchFamily="2" charset="0"/>
              </a:rPr>
              <a:t> possible"</a:t>
            </a:r>
          </a:p>
        </p:txBody>
      </p:sp>
      <p:sp>
        <p:nvSpPr>
          <p:cNvPr id="10" name="Rectangle: Rounded Corners 9">
            <a:extLst>
              <a:ext uri="{FF2B5EF4-FFF2-40B4-BE49-F238E27FC236}">
                <a16:creationId xmlns:a16="http://schemas.microsoft.com/office/drawing/2014/main" id="{88B69314-6CA4-6E7E-B05D-7DC6363D1224}"/>
              </a:ext>
            </a:extLst>
          </p:cNvPr>
          <p:cNvSpPr/>
          <p:nvPr/>
        </p:nvSpPr>
        <p:spPr>
          <a:xfrm>
            <a:off x="3464526" y="871433"/>
            <a:ext cx="526298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16A9144-E083-33A6-793A-F002E32C2AFF}"/>
              </a:ext>
            </a:extLst>
          </p:cNvPr>
          <p:cNvSpPr txBox="1"/>
          <p:nvPr/>
        </p:nvSpPr>
        <p:spPr>
          <a:xfrm>
            <a:off x="3464525" y="1053584"/>
            <a:ext cx="5262980" cy="369332"/>
          </a:xfrm>
          <a:prstGeom prst="rect">
            <a:avLst/>
          </a:prstGeom>
          <a:noFill/>
        </p:spPr>
        <p:txBody>
          <a:bodyPr wrap="none" rtlCol="0">
            <a:spAutoFit/>
          </a:bodyPr>
          <a:lstStyle/>
          <a:p>
            <a:pPr algn="ct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Practical</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mplications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Tree>
    <p:extLst>
      <p:ext uri="{BB962C8B-B14F-4D97-AF65-F5344CB8AC3E}">
        <p14:creationId xmlns:p14="http://schemas.microsoft.com/office/powerpoint/2010/main" val="39440803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E4F15CF-DC9D-B2ED-C499-737361C433D1}"/>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41DD5948-EED3-59FD-DA24-EE3D73C22A4F}"/>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b"/>
          <a:lstStyle/>
          <a:p>
            <a:pPr algn="ctr">
              <a:lnSpc>
                <a:spcPct val="150000"/>
              </a:lnSpc>
              <a:spcAft>
                <a:spcPts val="1200"/>
              </a:spcAft>
            </a:pP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Self-Expression &amp; </a:t>
            </a: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Creativity</a:t>
            </a: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 Creative Freedom</a:t>
            </a:r>
          </a:p>
          <a:p>
            <a:pPr algn="ctr">
              <a:lnSpc>
                <a:spcPct val="150000"/>
              </a:lnSpc>
              <a:spcAft>
                <a:spcPts val="1200"/>
              </a:spcAft>
            </a:pP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Skill</a:t>
            </a: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 Development &amp; Learning Progression: Learning </a:t>
            </a: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modules</a:t>
            </a:r>
            <a:endParaRPr lang="de-DE" sz="1400">
              <a:solidFill>
                <a:srgbClr val="FFFFFF"/>
              </a:solidFill>
              <a:effectLst>
                <a:outerShdw blurRad="38100" dist="38100" dir="2700000" algn="tl">
                  <a:srgbClr val="000000">
                    <a:alpha val="43137"/>
                  </a:srgbClr>
                </a:outerShdw>
              </a:effectLst>
              <a:latin typeface="Press Start 2P" panose="00000500000000000000" pitchFamily="2" charset="0"/>
            </a:endParaRPr>
          </a:p>
          <a:p>
            <a:pPr algn="ctr">
              <a:lnSpc>
                <a:spcPct val="150000"/>
              </a:lnSpc>
              <a:spcAft>
                <a:spcPts val="1200"/>
              </a:spcAft>
            </a:pP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Social</a:t>
            </a: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 &amp; Community Driven Engagements: </a:t>
            </a: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Shared</a:t>
            </a: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 </a:t>
            </a: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building</a:t>
            </a: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 </a:t>
            </a: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spaces</a:t>
            </a: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 </a:t>
            </a:r>
          </a:p>
          <a:p>
            <a:pPr algn="ctr">
              <a:lnSpc>
                <a:spcPct val="150000"/>
              </a:lnSpc>
              <a:spcAft>
                <a:spcPts val="1200"/>
              </a:spcAft>
            </a:pP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Purpose-Driven Content </a:t>
            </a: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creation</a:t>
            </a: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 World-building </a:t>
            </a: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projects</a:t>
            </a:r>
            <a:endParaRPr lang="de-DE" sz="1400">
              <a:solidFill>
                <a:srgbClr val="FFFFFF"/>
              </a:solidFill>
              <a:effectLst>
                <a:outerShdw blurRad="38100" dist="38100" dir="2700000" algn="tl">
                  <a:srgbClr val="000000">
                    <a:alpha val="43137"/>
                  </a:srgbClr>
                </a:outerShdw>
              </a:effectLst>
              <a:latin typeface="Press Start 2P" panose="00000500000000000000" pitchFamily="2" charset="0"/>
            </a:endParaRPr>
          </a:p>
          <a:p>
            <a:pPr algn="ctr">
              <a:lnSpc>
                <a:spcPct val="150000"/>
              </a:lnSpc>
              <a:spcAft>
                <a:spcPts val="1200"/>
              </a:spcAft>
            </a:pP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Financial &amp; Non-</a:t>
            </a: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financial</a:t>
            </a: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 </a:t>
            </a: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incentives</a:t>
            </a:r>
            <a:endParaRPr lang="de-DE" sz="1400">
              <a:solidFill>
                <a:srgbClr val="FFFFFF"/>
              </a:solidFill>
              <a:effectLst>
                <a:outerShdw blurRad="38100" dist="38100" dir="2700000" algn="tl">
                  <a:srgbClr val="000000">
                    <a:alpha val="43137"/>
                  </a:srgbClr>
                </a:outerShdw>
              </a:effectLst>
              <a:latin typeface="Press Start 2P" panose="00000500000000000000" pitchFamily="2" charset="0"/>
            </a:endParaRPr>
          </a:p>
          <a:p>
            <a:pPr algn="ctr">
              <a:lnSpc>
                <a:spcPct val="150000"/>
              </a:lnSpc>
              <a:spcAft>
                <a:spcPts val="1200"/>
              </a:spcAft>
            </a:pP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Addressing</a:t>
            </a: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 negative </a:t>
            </a: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influences</a:t>
            </a:r>
            <a:r>
              <a:rPr lang="de-DE" sz="1400">
                <a:solidFill>
                  <a:srgbClr val="FFFFFF"/>
                </a:solidFill>
                <a:effectLst>
                  <a:outerShdw blurRad="38100" dist="38100" dir="2700000" algn="tl">
                    <a:srgbClr val="000000">
                      <a:alpha val="43137"/>
                    </a:srgbClr>
                  </a:outerShdw>
                </a:effectLst>
                <a:latin typeface="Press Start 2P" panose="00000500000000000000" pitchFamily="2" charset="0"/>
              </a:rPr>
              <a:t> on Engagement: </a:t>
            </a:r>
            <a:r>
              <a:rPr lang="de-DE" sz="1400" err="1">
                <a:solidFill>
                  <a:srgbClr val="FFFFFF"/>
                </a:solidFill>
                <a:effectLst>
                  <a:outerShdw blurRad="38100" dist="38100" dir="2700000" algn="tl">
                    <a:srgbClr val="000000">
                      <a:alpha val="43137"/>
                    </a:srgbClr>
                  </a:outerShdw>
                </a:effectLst>
                <a:latin typeface="Press Start 2P" panose="00000500000000000000" pitchFamily="2" charset="0"/>
              </a:rPr>
              <a:t>Escapism</a:t>
            </a:r>
            <a:endParaRPr lang="de-DE" sz="1400">
              <a:solidFill>
                <a:srgbClr val="FFFFFF"/>
              </a:solidFill>
              <a:effectLst>
                <a:outerShdw blurRad="38100" dist="38100" dir="2700000" algn="tl">
                  <a:srgbClr val="000000">
                    <a:alpha val="43137"/>
                  </a:srgbClr>
                </a:outerShdw>
              </a:effectLst>
              <a:latin typeface="Press Start 2P" panose="00000500000000000000" pitchFamily="2" charset="0"/>
            </a:endParaRPr>
          </a:p>
        </p:txBody>
      </p:sp>
      <p:sp>
        <p:nvSpPr>
          <p:cNvPr id="10" name="Rectangle: Rounded Corners 9">
            <a:extLst>
              <a:ext uri="{FF2B5EF4-FFF2-40B4-BE49-F238E27FC236}">
                <a16:creationId xmlns:a16="http://schemas.microsoft.com/office/drawing/2014/main" id="{AD9028E2-7520-81F7-F81F-6041740217CE}"/>
              </a:ext>
            </a:extLst>
          </p:cNvPr>
          <p:cNvSpPr/>
          <p:nvPr/>
        </p:nvSpPr>
        <p:spPr>
          <a:xfrm>
            <a:off x="3464526" y="871433"/>
            <a:ext cx="526298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DBBDC8A-5694-026E-A7FD-9287CEAA7FDE}"/>
              </a:ext>
            </a:extLst>
          </p:cNvPr>
          <p:cNvSpPr txBox="1"/>
          <p:nvPr/>
        </p:nvSpPr>
        <p:spPr>
          <a:xfrm>
            <a:off x="3464525" y="1053584"/>
            <a:ext cx="5262980" cy="369332"/>
          </a:xfrm>
          <a:prstGeom prst="rect">
            <a:avLst/>
          </a:prstGeom>
          <a:noFill/>
        </p:spPr>
        <p:txBody>
          <a:bodyPr wrap="none" rtlCol="0">
            <a:spAutoFit/>
          </a:bodyPr>
          <a:lstStyle/>
          <a:p>
            <a:pPr algn="ct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Practical</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mplications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3" name="TextBox 16">
            <a:extLst>
              <a:ext uri="{FF2B5EF4-FFF2-40B4-BE49-F238E27FC236}">
                <a16:creationId xmlns:a16="http://schemas.microsoft.com/office/drawing/2014/main" id="{87A0B4D2-A57D-4313-0450-E6CCE3164B6F}"/>
              </a:ext>
            </a:extLst>
          </p:cNvPr>
          <p:cNvSpPr txBox="1"/>
          <p:nvPr/>
        </p:nvSpPr>
        <p:spPr>
          <a:xfrm>
            <a:off x="2221608" y="1965696"/>
            <a:ext cx="7913249" cy="738664"/>
          </a:xfrm>
          <a:prstGeom prst="rect">
            <a:avLst/>
          </a:prstGeom>
          <a:solidFill>
            <a:srgbClr val="707070"/>
          </a:solidFill>
        </p:spPr>
        <p:txBody>
          <a:bodyPr wrap="square" lIns="91440" tIns="45720" rIns="91440" bIns="45720" rtlCol="0" anchor="t">
            <a:spAutoFit/>
          </a:bodyPr>
          <a:lstStyle/>
          <a:p>
            <a:pPr algn="ctr">
              <a:lnSpc>
                <a:spcPct val="150000"/>
              </a:lnSpc>
            </a:pPr>
            <a:r>
              <a:rPr lang="en-US" sz="1600">
                <a:solidFill>
                  <a:schemeClr val="bg1"/>
                </a:solidFill>
                <a:effectLst>
                  <a:outerShdw blurRad="38100" dist="38100" dir="2700000" algn="tl">
                    <a:srgbClr val="000000">
                      <a:alpha val="43137"/>
                    </a:srgbClr>
                  </a:outerShdw>
                </a:effectLst>
                <a:latin typeface="Press Start 2P"/>
              </a:rPr>
              <a:t>Is the metaverse a relevant space for content creators?</a:t>
            </a:r>
          </a:p>
        </p:txBody>
      </p:sp>
    </p:spTree>
    <p:extLst>
      <p:ext uri="{BB962C8B-B14F-4D97-AF65-F5344CB8AC3E}">
        <p14:creationId xmlns:p14="http://schemas.microsoft.com/office/powerpoint/2010/main" val="256476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grpId="0" nodeType="afterEffect">
                                  <p:stCondLst>
                                    <p:cond delay="0"/>
                                  </p:stCondLst>
                                  <p:iterate type="lt">
                                    <p:tmPct val="10000"/>
                                  </p:iterate>
                                  <p:childTnLst>
                                    <p:set>
                                      <p:cBhvr>
                                        <p:cTn id="6" dur="1" fill="hold">
                                          <p:stCondLst>
                                            <p:cond delay="0"/>
                                          </p:stCondLst>
                                        </p:cTn>
                                        <p:tgtEl>
                                          <p:spTgt spid="3"/>
                                        </p:tgtEl>
                                        <p:attrNameLst>
                                          <p:attrName>style.visibility</p:attrName>
                                        </p:attrNameLst>
                                      </p:cBhvr>
                                      <p:to>
                                        <p:strVal val="visible"/>
                                      </p:to>
                                    </p:set>
                                    <p:anim calcmode="lin" valueType="num">
                                      <p:cBhvr>
                                        <p:cTn id="7" dur="250" fill="hold"/>
                                        <p:tgtEl>
                                          <p:spTgt spid="3"/>
                                        </p:tgtEl>
                                        <p:attrNameLst>
                                          <p:attrName>ppt_w</p:attrName>
                                        </p:attrNameLst>
                                      </p:cBhvr>
                                      <p:tavLst>
                                        <p:tav tm="0">
                                          <p:val>
                                            <p:strVal val="#ppt_w*0.70"/>
                                          </p:val>
                                        </p:tav>
                                        <p:tav tm="100000">
                                          <p:val>
                                            <p:strVal val="#ppt_w"/>
                                          </p:val>
                                        </p:tav>
                                      </p:tavLst>
                                    </p:anim>
                                    <p:anim calcmode="lin" valueType="num">
                                      <p:cBhvr>
                                        <p:cTn id="8" dur="250" fill="hold"/>
                                        <p:tgtEl>
                                          <p:spTgt spid="3"/>
                                        </p:tgtEl>
                                        <p:attrNameLst>
                                          <p:attrName>ppt_h</p:attrName>
                                        </p:attrNameLst>
                                      </p:cBhvr>
                                      <p:tavLst>
                                        <p:tav tm="0">
                                          <p:val>
                                            <p:strVal val="#ppt_h"/>
                                          </p:val>
                                        </p:tav>
                                        <p:tav tm="100000">
                                          <p:val>
                                            <p:strVal val="#ppt_h"/>
                                          </p:val>
                                        </p:tav>
                                      </p:tavLst>
                                    </p:anim>
                                    <p:animEffect transition="in" filter="fade">
                                      <p:cBhvr>
                                        <p:cTn id="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A4BB77-A941-F170-4840-4396ED45C82F}"/>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2F935B24-EF0F-2760-AAE3-44A6BC0EB311}"/>
              </a:ext>
            </a:extLst>
          </p:cNvPr>
          <p:cNvSpPr/>
          <p:nvPr/>
        </p:nvSpPr>
        <p:spPr>
          <a:xfrm>
            <a:off x="4849521" y="871433"/>
            <a:ext cx="2492991"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8552AA22-E01F-FAF4-198C-0A995B2064A7}"/>
              </a:ext>
            </a:extLst>
          </p:cNvPr>
          <p:cNvSpPr txBox="1"/>
          <p:nvPr/>
        </p:nvSpPr>
        <p:spPr>
          <a:xfrm>
            <a:off x="4849521" y="1053584"/>
            <a:ext cx="2492991" cy="369332"/>
          </a:xfrm>
          <a:prstGeom prst="rect">
            <a:avLst/>
          </a:prstGeom>
          <a:noFill/>
        </p:spPr>
        <p:txBody>
          <a:bodyPr wrap="none" rtlCol="0">
            <a:spAutoFit/>
          </a:bodyPr>
          <a:lstStyle/>
          <a:p>
            <a:pPr algn="ct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Reflection</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pic>
        <p:nvPicPr>
          <p:cNvPr id="6" name="Picture 48" descr="A picture containing clipart&#10;&#10;Description automatically generated">
            <a:extLst>
              <a:ext uri="{FF2B5EF4-FFF2-40B4-BE49-F238E27FC236}">
                <a16:creationId xmlns:a16="http://schemas.microsoft.com/office/drawing/2014/main" id="{5E484CB8-AF07-9FB8-6FDF-C87DC787DE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39485" y="962624"/>
            <a:ext cx="551251" cy="551251"/>
          </a:xfrm>
          <a:prstGeom prst="rect">
            <a:avLst/>
          </a:prstGeom>
        </p:spPr>
      </p:pic>
      <p:pic>
        <p:nvPicPr>
          <p:cNvPr id="7" name="Picture 48" descr="A picture containing clipart&#10;&#10;Description automatically generated">
            <a:extLst>
              <a:ext uri="{FF2B5EF4-FFF2-40B4-BE49-F238E27FC236}">
                <a16:creationId xmlns:a16="http://schemas.microsoft.com/office/drawing/2014/main" id="{4A837A0A-398C-58E0-461D-11BD08B0886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75584" y="961647"/>
            <a:ext cx="551251" cy="551251"/>
          </a:xfrm>
          <a:prstGeom prst="rect">
            <a:avLst/>
          </a:prstGeom>
        </p:spPr>
      </p:pic>
      <p:sp>
        <p:nvSpPr>
          <p:cNvPr id="12" name="Rechteck 11">
            <a:extLst>
              <a:ext uri="{FF2B5EF4-FFF2-40B4-BE49-F238E27FC236}">
                <a16:creationId xmlns:a16="http://schemas.microsoft.com/office/drawing/2014/main" id="{0BE90D3A-D477-B33A-AB38-0E8251E717D1}"/>
              </a:ext>
            </a:extLst>
          </p:cNvPr>
          <p:cNvSpPr/>
          <p:nvPr/>
        </p:nvSpPr>
        <p:spPr>
          <a:xfrm>
            <a:off x="1003870" y="1918522"/>
            <a:ext cx="4842505" cy="2397446"/>
          </a:xfrm>
          <a:prstGeom prst="rect">
            <a:avLst/>
          </a:prstGeom>
          <a:solidFill>
            <a:srgbClr val="848484"/>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algn="ctr">
              <a:lnSpc>
                <a:spcPct val="150000"/>
              </a:lnSpc>
              <a:spcAft>
                <a:spcPts val="1200"/>
              </a:spcAft>
            </a:pPr>
            <a:r>
              <a:rPr lang="de-DE" sz="16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Limitations</a:t>
            </a:r>
            <a:r>
              <a:rPr lang="de-DE" sz="16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6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6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6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study</a:t>
            </a:r>
            <a:endParaRPr lang="de-DE" sz="16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171450" indent="-171450">
              <a:lnSpc>
                <a:spcPct val="150000"/>
              </a:lnSpc>
              <a:buFont typeface="Arial" panose="020B0604020202020204" pitchFamily="34" charset="0"/>
              <a:buChar char="•"/>
            </a:pP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Small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number</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participants</a:t>
            </a:r>
            <a:endPar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171450" indent="-171450">
              <a:lnSpc>
                <a:spcPct val="150000"/>
              </a:lnSpc>
              <a:buFont typeface="Arial" panose="020B0604020202020204" pitchFamily="34" charset="0"/>
              <a:buChar char="•"/>
            </a:pP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Participants</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invest</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different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efforts</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in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creating</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very</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detailed</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vs. Simpler)</a:t>
            </a:r>
          </a:p>
        </p:txBody>
      </p:sp>
      <p:sp>
        <p:nvSpPr>
          <p:cNvPr id="3" name="Textfeld 2">
            <a:extLst>
              <a:ext uri="{FF2B5EF4-FFF2-40B4-BE49-F238E27FC236}">
                <a16:creationId xmlns:a16="http://schemas.microsoft.com/office/drawing/2014/main" id="{1E75F601-1B88-6D38-9F82-5D8FB5F9D5F8}"/>
              </a:ext>
            </a:extLst>
          </p:cNvPr>
          <p:cNvSpPr txBox="1"/>
          <p:nvPr/>
        </p:nvSpPr>
        <p:spPr>
          <a:xfrm>
            <a:off x="6528816" y="1918522"/>
            <a:ext cx="5134802" cy="2764564"/>
          </a:xfrm>
          <a:prstGeom prst="rect">
            <a:avLst/>
          </a:prstGeom>
          <a:solidFill>
            <a:srgbClr val="848484"/>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en-US"/>
            </a:defPPr>
            <a:lvl1pPr algn="ctr">
              <a:lnSpc>
                <a:spcPct val="150000"/>
              </a:lnSpc>
              <a:spcAft>
                <a:spcPts val="1200"/>
              </a:spcAft>
              <a:defRPr sz="16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sz="1200" err="1"/>
              <a:t>Filtering</a:t>
            </a:r>
            <a:r>
              <a:rPr lang="de-DE" sz="1200"/>
              <a:t>: </a:t>
            </a:r>
            <a:r>
              <a:rPr lang="de-DE" sz="1200" err="1"/>
              <a:t>Randomization</a:t>
            </a:r>
            <a:r>
              <a:rPr lang="de-DE" sz="1200"/>
              <a:t> </a:t>
            </a:r>
            <a:r>
              <a:rPr lang="de-DE" sz="1200" err="1"/>
              <a:t>of</a:t>
            </a:r>
            <a:r>
              <a:rPr lang="de-DE" sz="1200"/>
              <a:t> </a:t>
            </a:r>
            <a:r>
              <a:rPr lang="de-DE" sz="1200" err="1"/>
              <a:t>questions</a:t>
            </a:r>
            <a:endParaRPr lang="de-DE" sz="1200"/>
          </a:p>
          <a:p>
            <a:r>
              <a:rPr lang="de-DE" sz="1200"/>
              <a:t>Problems </a:t>
            </a:r>
            <a:r>
              <a:rPr lang="de-DE" sz="1200" err="1"/>
              <a:t>with</a:t>
            </a:r>
            <a:r>
              <a:rPr lang="de-DE" sz="1200"/>
              <a:t> </a:t>
            </a:r>
            <a:r>
              <a:rPr lang="de-DE" sz="1200" err="1"/>
              <a:t>data</a:t>
            </a:r>
            <a:r>
              <a:rPr lang="de-DE" sz="1200"/>
              <a:t> </a:t>
            </a:r>
            <a:r>
              <a:rPr lang="de-DE" sz="1200" err="1"/>
              <a:t>collection</a:t>
            </a:r>
            <a:endParaRPr lang="de-DE" sz="1200"/>
          </a:p>
          <a:p>
            <a:r>
              <a:rPr lang="de-DE" sz="1200" err="1"/>
              <a:t>Comparison</a:t>
            </a:r>
            <a:r>
              <a:rPr lang="de-DE" sz="1200"/>
              <a:t> </a:t>
            </a:r>
            <a:r>
              <a:rPr lang="de-DE" sz="1200" err="1"/>
              <a:t>with</a:t>
            </a:r>
            <a:r>
              <a:rPr lang="de-DE" sz="1200"/>
              <a:t> </a:t>
            </a:r>
            <a:r>
              <a:rPr lang="de-DE" sz="1200" err="1"/>
              <a:t>Roblox</a:t>
            </a:r>
            <a:r>
              <a:rPr lang="de-DE" sz="1200"/>
              <a:t> </a:t>
            </a:r>
            <a:r>
              <a:rPr lang="de-DE" sz="1200" err="1"/>
              <a:t>study</a:t>
            </a:r>
            <a:r>
              <a:rPr lang="de-DE" sz="1200"/>
              <a:t> </a:t>
            </a:r>
            <a:r>
              <a:rPr lang="de-DE" sz="1200" err="1"/>
              <a:t>harder</a:t>
            </a:r>
            <a:r>
              <a:rPr lang="de-DE" sz="1200"/>
              <a:t> </a:t>
            </a:r>
            <a:r>
              <a:rPr lang="de-DE" sz="1200" err="1"/>
              <a:t>because</a:t>
            </a:r>
            <a:r>
              <a:rPr lang="de-DE" sz="1200"/>
              <a:t> </a:t>
            </a:r>
            <a:r>
              <a:rPr lang="de-DE" sz="1200" err="1"/>
              <a:t>model</a:t>
            </a:r>
            <a:r>
              <a:rPr lang="de-DE" sz="1200"/>
              <a:t> was not </a:t>
            </a:r>
            <a:r>
              <a:rPr lang="de-DE" sz="1200" err="1"/>
              <a:t>exactly</a:t>
            </a:r>
            <a:r>
              <a:rPr lang="de-DE" sz="1200"/>
              <a:t> </a:t>
            </a:r>
            <a:r>
              <a:rPr lang="de-DE" sz="1200" err="1"/>
              <a:t>the</a:t>
            </a:r>
            <a:r>
              <a:rPr lang="de-DE" sz="1200"/>
              <a:t> same</a:t>
            </a:r>
          </a:p>
          <a:p>
            <a:r>
              <a:rPr lang="de-DE" sz="1200" err="1"/>
              <a:t>Fictious</a:t>
            </a:r>
            <a:r>
              <a:rPr lang="de-DE" sz="1200"/>
              <a:t> </a:t>
            </a:r>
            <a:r>
              <a:rPr lang="de-DE" sz="1200" err="1"/>
              <a:t>answers</a:t>
            </a:r>
            <a:endParaRPr lang="de-DE" sz="1200"/>
          </a:p>
        </p:txBody>
      </p:sp>
      <p:sp>
        <p:nvSpPr>
          <p:cNvPr id="4" name="Textfeld 3">
            <a:extLst>
              <a:ext uri="{FF2B5EF4-FFF2-40B4-BE49-F238E27FC236}">
                <a16:creationId xmlns:a16="http://schemas.microsoft.com/office/drawing/2014/main" id="{16EB8CDA-24C6-9F3C-3AE0-B555223AE487}"/>
              </a:ext>
            </a:extLst>
          </p:cNvPr>
          <p:cNvSpPr txBox="1"/>
          <p:nvPr/>
        </p:nvSpPr>
        <p:spPr>
          <a:xfrm>
            <a:off x="3747121" y="4546407"/>
            <a:ext cx="2549333" cy="1992853"/>
          </a:xfrm>
          <a:prstGeom prst="rect">
            <a:avLst/>
          </a:prstGeom>
          <a:solidFill>
            <a:srgbClr val="848484"/>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defPPr>
              <a:defRPr lang="en-US"/>
            </a:defPPr>
            <a:lvl1pPr algn="ctr">
              <a:lnSpc>
                <a:spcPct val="150000"/>
              </a:lnSpc>
              <a:spcAft>
                <a:spcPts val="1200"/>
              </a:spcAft>
              <a:defRPr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de-DE"/>
              <a:t>Nice </a:t>
            </a:r>
            <a:r>
              <a:rPr lang="de-DE" err="1"/>
              <a:t>people</a:t>
            </a:r>
            <a:r>
              <a:rPr lang="de-DE"/>
              <a:t> and </a:t>
            </a:r>
            <a:r>
              <a:rPr lang="de-DE" err="1"/>
              <a:t>meaningful</a:t>
            </a:r>
            <a:r>
              <a:rPr lang="de-DE"/>
              <a:t> </a:t>
            </a:r>
            <a:r>
              <a:rPr lang="de-DE" err="1"/>
              <a:t>connections</a:t>
            </a:r>
            <a:endParaRPr lang="de-DE"/>
          </a:p>
          <a:p>
            <a:r>
              <a:rPr lang="de-DE"/>
              <a:t>People </a:t>
            </a:r>
            <a:r>
              <a:rPr lang="de-DE" err="1"/>
              <a:t>felt</a:t>
            </a:r>
            <a:r>
              <a:rPr lang="de-DE"/>
              <a:t> </a:t>
            </a:r>
            <a:r>
              <a:rPr lang="de-DE" err="1"/>
              <a:t>seen</a:t>
            </a:r>
            <a:endParaRPr lang="de-DE"/>
          </a:p>
        </p:txBody>
      </p:sp>
    </p:spTree>
    <p:extLst>
      <p:ext uri="{BB962C8B-B14F-4D97-AF65-F5344CB8AC3E}">
        <p14:creationId xmlns:p14="http://schemas.microsoft.com/office/powerpoint/2010/main" val="1755494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3000" tmFilter="0, 0; .2, .5; .8, .5; 1, 0"/>
                                        <p:tgtEl>
                                          <p:spTgt spid="6"/>
                                        </p:tgtEl>
                                      </p:cBhvr>
                                    </p:animEffect>
                                    <p:animScale>
                                      <p:cBhvr>
                                        <p:cTn id="7" dur="1500" autoRev="1" fill="hold"/>
                                        <p:tgtEl>
                                          <p:spTgt spid="6"/>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7"/>
                                        </p:tgtEl>
                                      </p:cBhvr>
                                    </p:animEffect>
                                    <p:animScale>
                                      <p:cBhvr>
                                        <p:cTn id="10"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E08FD7-8BB6-0082-61F9-2083EE88DB68}"/>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CC602D6F-AF0A-97AA-E7CE-857B078E0C0E}"/>
              </a:ext>
            </a:extLst>
          </p:cNvPr>
          <p:cNvSpPr/>
          <p:nvPr/>
        </p:nvSpPr>
        <p:spPr>
          <a:xfrm>
            <a:off x="4618691" y="871433"/>
            <a:ext cx="2954654"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7AA89F19-B668-D36B-B71C-22669A4A7851}"/>
              </a:ext>
            </a:extLst>
          </p:cNvPr>
          <p:cNvSpPr txBox="1"/>
          <p:nvPr/>
        </p:nvSpPr>
        <p:spPr>
          <a:xfrm>
            <a:off x="4618690" y="1053584"/>
            <a:ext cx="2954655"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Contribution</a:t>
            </a:r>
          </a:p>
        </p:txBody>
      </p:sp>
      <p:sp>
        <p:nvSpPr>
          <p:cNvPr id="18" name="Richtungspfeil 1">
            <a:extLst>
              <a:ext uri="{FF2B5EF4-FFF2-40B4-BE49-F238E27FC236}">
                <a16:creationId xmlns:a16="http://schemas.microsoft.com/office/drawing/2014/main" id="{82FEDBE3-C846-B14F-91A4-8E81D855720C}"/>
              </a:ext>
            </a:extLst>
          </p:cNvPr>
          <p:cNvSpPr/>
          <p:nvPr/>
        </p:nvSpPr>
        <p:spPr>
          <a:xfrm>
            <a:off x="330115" y="2118584"/>
            <a:ext cx="2023286" cy="1277007"/>
          </a:xfrm>
          <a:prstGeom prst="homePlate">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Adaptation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survey</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on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Limesurvey</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1" name="Eingebuchteter Richtungspfeil 2">
            <a:extLst>
              <a:ext uri="{FF2B5EF4-FFF2-40B4-BE49-F238E27FC236}">
                <a16:creationId xmlns:a16="http://schemas.microsoft.com/office/drawing/2014/main" id="{F4D04CA4-ACAE-9D3B-BEE1-5CAD3B4B0469}"/>
              </a:ext>
            </a:extLst>
          </p:cNvPr>
          <p:cNvSpPr/>
          <p:nvPr/>
        </p:nvSpPr>
        <p:spPr>
          <a:xfrm>
            <a:off x="3666523" y="2118586"/>
            <a:ext cx="2880000" cy="1277007"/>
          </a:xfrm>
          <a:prstGeom prst="chevron">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Prepara-tion</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in Excel</a:t>
            </a:r>
          </a:p>
        </p:txBody>
      </p:sp>
      <p:sp>
        <p:nvSpPr>
          <p:cNvPr id="22" name="Eingebuchteter Richtungspfeil 5">
            <a:extLst>
              <a:ext uri="{FF2B5EF4-FFF2-40B4-BE49-F238E27FC236}">
                <a16:creationId xmlns:a16="http://schemas.microsoft.com/office/drawing/2014/main" id="{05711949-AD36-F822-BB77-242AEC499C4A}"/>
              </a:ext>
            </a:extLst>
          </p:cNvPr>
          <p:cNvSpPr/>
          <p:nvPr/>
        </p:nvSpPr>
        <p:spPr>
          <a:xfrm>
            <a:off x="5965410" y="2118586"/>
            <a:ext cx="3060000" cy="1277007"/>
          </a:xfrm>
          <a:prstGeom prst="chevron">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Preparation</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in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3" name="Eingebuchteter Richtungspfeil 7">
            <a:extLst>
              <a:ext uri="{FF2B5EF4-FFF2-40B4-BE49-F238E27FC236}">
                <a16:creationId xmlns:a16="http://schemas.microsoft.com/office/drawing/2014/main" id="{8E514900-6943-EABB-1B2C-D67E3A980335}"/>
              </a:ext>
            </a:extLst>
          </p:cNvPr>
          <p:cNvSpPr/>
          <p:nvPr/>
        </p:nvSpPr>
        <p:spPr>
          <a:xfrm>
            <a:off x="8457074" y="2118585"/>
            <a:ext cx="3420000" cy="1277007"/>
          </a:xfrm>
          <a:prstGeom prst="chevron">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Interpretation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results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and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comparison</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with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existing</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study</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4" name="Eingebuchteter Richtungspfeil 8">
            <a:extLst>
              <a:ext uri="{FF2B5EF4-FFF2-40B4-BE49-F238E27FC236}">
                <a16:creationId xmlns:a16="http://schemas.microsoft.com/office/drawing/2014/main" id="{08762B28-E4DF-69D1-65F2-7707F3A7EA46}"/>
              </a:ext>
            </a:extLst>
          </p:cNvPr>
          <p:cNvSpPr/>
          <p:nvPr/>
        </p:nvSpPr>
        <p:spPr>
          <a:xfrm>
            <a:off x="1745065" y="2118585"/>
            <a:ext cx="2520000" cy="1277007"/>
          </a:xfrm>
          <a:prstGeom prst="chevron">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Collec-tion</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33" name="Richtungspfeil 6">
            <a:extLst>
              <a:ext uri="{FF2B5EF4-FFF2-40B4-BE49-F238E27FC236}">
                <a16:creationId xmlns:a16="http://schemas.microsoft.com/office/drawing/2014/main" id="{33386284-A6EE-9255-8F7C-8A2D568CF1FE}"/>
              </a:ext>
            </a:extLst>
          </p:cNvPr>
          <p:cNvSpPr/>
          <p:nvPr/>
        </p:nvSpPr>
        <p:spPr>
          <a:xfrm>
            <a:off x="319482" y="4480268"/>
            <a:ext cx="4157408" cy="1091400"/>
          </a:xfrm>
          <a:prstGeom prst="rect">
            <a:avLst/>
          </a:prstGeom>
          <a:solidFill>
            <a:srgbClr val="848484"/>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Each of us used a different platform:</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pic>
        <p:nvPicPr>
          <p:cNvPr id="34" name="Grafik 33">
            <a:extLst>
              <a:ext uri="{FF2B5EF4-FFF2-40B4-BE49-F238E27FC236}">
                <a16:creationId xmlns:a16="http://schemas.microsoft.com/office/drawing/2014/main" id="{45CFB29E-93AE-76E8-7C15-F8913E848C9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19592" y="5123476"/>
            <a:ext cx="1279137" cy="241727"/>
          </a:xfrm>
          <a:prstGeom prst="rect">
            <a:avLst/>
          </a:prstGeom>
        </p:spPr>
      </p:pic>
      <p:pic>
        <p:nvPicPr>
          <p:cNvPr id="35" name="Grafik 34">
            <a:extLst>
              <a:ext uri="{FF2B5EF4-FFF2-40B4-BE49-F238E27FC236}">
                <a16:creationId xmlns:a16="http://schemas.microsoft.com/office/drawing/2014/main" id="{EB9691FA-EEF7-E9F4-D1EC-E1B29146B04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68736" y="5137058"/>
            <a:ext cx="752001" cy="210042"/>
          </a:xfrm>
          <a:prstGeom prst="rect">
            <a:avLst/>
          </a:prstGeom>
        </p:spPr>
      </p:pic>
      <p:grpSp>
        <p:nvGrpSpPr>
          <p:cNvPr id="36" name="Gruppieren 35">
            <a:extLst>
              <a:ext uri="{FF2B5EF4-FFF2-40B4-BE49-F238E27FC236}">
                <a16:creationId xmlns:a16="http://schemas.microsoft.com/office/drawing/2014/main" id="{95E3BD0B-4F11-D698-67B0-F4D6D5771AA0}"/>
              </a:ext>
            </a:extLst>
          </p:cNvPr>
          <p:cNvGrpSpPr>
            <a:grpSpLocks noChangeAspect="1"/>
          </p:cNvGrpSpPr>
          <p:nvPr/>
        </p:nvGrpSpPr>
        <p:grpSpPr>
          <a:xfrm>
            <a:off x="2856430" y="5123476"/>
            <a:ext cx="860226" cy="241727"/>
            <a:chOff x="927601" y="2347105"/>
            <a:chExt cx="8060951" cy="2138712"/>
          </a:xfrm>
        </p:grpSpPr>
        <p:pic>
          <p:nvPicPr>
            <p:cNvPr id="37" name="Picture 2" descr="Twitch logo PNG">
              <a:extLst>
                <a:ext uri="{FF2B5EF4-FFF2-40B4-BE49-F238E27FC236}">
                  <a16:creationId xmlns:a16="http://schemas.microsoft.com/office/drawing/2014/main" id="{AD58DF46-0957-E8FF-B2BD-F3655F13400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7601" y="2347105"/>
              <a:ext cx="2138712" cy="213871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4" descr="Twitch Logo – PNG e Vetor – Download de Logo">
              <a:extLst>
                <a:ext uri="{FF2B5EF4-FFF2-40B4-BE49-F238E27FC236}">
                  <a16:creationId xmlns:a16="http://schemas.microsoft.com/office/drawing/2014/main" id="{C8966B8F-C65C-6BB5-CCC8-FFF2395B377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8127" t="35620" r="7823" b="35903"/>
            <a:stretch/>
          </p:blipFill>
          <p:spPr bwMode="auto">
            <a:xfrm>
              <a:off x="3224310" y="2442805"/>
              <a:ext cx="5764242" cy="1952948"/>
            </a:xfrm>
            <a:prstGeom prst="rect">
              <a:avLst/>
            </a:prstGeom>
            <a:noFill/>
            <a:extLst>
              <a:ext uri="{909E8E84-426E-40DD-AFC4-6F175D3DCCD1}">
                <a14:hiddenFill xmlns:a14="http://schemas.microsoft.com/office/drawing/2010/main">
                  <a:solidFill>
                    <a:srgbClr val="FFFFFF"/>
                  </a:solidFill>
                </a14:hiddenFill>
              </a:ext>
            </a:extLst>
          </p:spPr>
        </p:pic>
      </p:grpSp>
      <p:pic>
        <p:nvPicPr>
          <p:cNvPr id="40" name="Picture 8">
            <a:extLst>
              <a:ext uri="{FF2B5EF4-FFF2-40B4-BE49-F238E27FC236}">
                <a16:creationId xmlns:a16="http://schemas.microsoft.com/office/drawing/2014/main" id="{CA52345B-FC2A-02CA-77F8-A0C9EFFA3959}"/>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3565" y="5067844"/>
            <a:ext cx="348469" cy="348469"/>
          </a:xfrm>
          <a:prstGeom prst="rect">
            <a:avLst/>
          </a:prstGeom>
          <a:noFill/>
          <a:extLst>
            <a:ext uri="{909E8E84-426E-40DD-AFC4-6F175D3DCCD1}">
              <a14:hiddenFill xmlns:a14="http://schemas.microsoft.com/office/drawing/2010/main">
                <a:solidFill>
                  <a:srgbClr val="FFFFFF"/>
                </a:solidFill>
              </a14:hiddenFill>
            </a:ext>
          </a:extLst>
        </p:spPr>
      </p:pic>
      <p:sp>
        <p:nvSpPr>
          <p:cNvPr id="41" name="Textfeld 40">
            <a:extLst>
              <a:ext uri="{FF2B5EF4-FFF2-40B4-BE49-F238E27FC236}">
                <a16:creationId xmlns:a16="http://schemas.microsoft.com/office/drawing/2014/main" id="{688AFC6F-993D-A75E-F4B5-7347FCE424C3}"/>
              </a:ext>
            </a:extLst>
          </p:cNvPr>
          <p:cNvSpPr txBox="1"/>
          <p:nvPr/>
        </p:nvSpPr>
        <p:spPr>
          <a:xfrm>
            <a:off x="325091" y="1625168"/>
            <a:ext cx="2518638" cy="307777"/>
          </a:xfrm>
          <a:prstGeom prst="rect">
            <a:avLst/>
          </a:prstGeom>
          <a:noFill/>
        </p:spPr>
        <p:txBody>
          <a:bodyPr wrap="none" rtlCol="0">
            <a:spAutoFit/>
          </a:bodyPr>
          <a:lstStyle/>
          <a:p>
            <a:r>
              <a:rPr lang="de-DE" sz="1400" err="1">
                <a:solidFill>
                  <a:schemeClr val="bg1"/>
                </a:solidFill>
                <a:effectLst>
                  <a:outerShdw blurRad="38100" dist="38100" dir="2700000" algn="tl">
                    <a:srgbClr val="000000">
                      <a:alpha val="43137"/>
                    </a:srgbClr>
                  </a:outerShdw>
                </a:effectLst>
                <a:latin typeface="Press Start 2P" panose="00000500000000000000" pitchFamily="2" charset="0"/>
              </a:rPr>
              <a:t>Collectively</a:t>
            </a:r>
            <a:r>
              <a:rPr lang="de-DE" sz="1400">
                <a:solidFill>
                  <a:schemeClr val="bg1"/>
                </a:solidFill>
                <a:effectLst>
                  <a:outerShdw blurRad="38100" dist="38100" dir="2700000" algn="tl">
                    <a:srgbClr val="000000">
                      <a:alpha val="43137"/>
                    </a:srgbClr>
                  </a:outerShdw>
                </a:effectLst>
                <a:latin typeface="Press Start 2P" panose="00000500000000000000" pitchFamily="2" charset="0"/>
              </a:rPr>
              <a:t>:</a:t>
            </a:r>
          </a:p>
        </p:txBody>
      </p:sp>
      <p:sp>
        <p:nvSpPr>
          <p:cNvPr id="42" name="Textfeld 41">
            <a:extLst>
              <a:ext uri="{FF2B5EF4-FFF2-40B4-BE49-F238E27FC236}">
                <a16:creationId xmlns:a16="http://schemas.microsoft.com/office/drawing/2014/main" id="{DB5B824C-A303-C698-3070-FE879D4F1354}"/>
              </a:ext>
            </a:extLst>
          </p:cNvPr>
          <p:cNvSpPr txBox="1"/>
          <p:nvPr/>
        </p:nvSpPr>
        <p:spPr>
          <a:xfrm>
            <a:off x="325091" y="4013254"/>
            <a:ext cx="2518638" cy="307777"/>
          </a:xfrm>
          <a:prstGeom prst="rect">
            <a:avLst/>
          </a:prstGeom>
          <a:noFill/>
        </p:spPr>
        <p:txBody>
          <a:bodyPr wrap="none" rtlCol="0">
            <a:spAutoFit/>
          </a:bodyPr>
          <a:lstStyle/>
          <a:p>
            <a:r>
              <a:rPr lang="de-DE" sz="1400" err="1">
                <a:solidFill>
                  <a:schemeClr val="bg1"/>
                </a:solidFill>
                <a:effectLst>
                  <a:outerShdw blurRad="38100" dist="38100" dir="2700000" algn="tl">
                    <a:srgbClr val="000000">
                      <a:alpha val="43137"/>
                    </a:srgbClr>
                  </a:outerShdw>
                </a:effectLst>
                <a:latin typeface="Press Start 2P" panose="00000500000000000000" pitchFamily="2" charset="0"/>
              </a:rPr>
              <a:t>Individually</a:t>
            </a:r>
            <a:r>
              <a:rPr lang="de-DE" sz="1400">
                <a:solidFill>
                  <a:schemeClr val="bg1"/>
                </a:solidFill>
                <a:effectLst>
                  <a:outerShdw blurRad="38100" dist="38100" dir="2700000" algn="tl">
                    <a:srgbClr val="000000">
                      <a:alpha val="43137"/>
                    </a:srgbClr>
                  </a:outerShdw>
                </a:effectLst>
                <a:latin typeface="Press Start 2P" panose="00000500000000000000" pitchFamily="2" charset="0"/>
              </a:rPr>
              <a:t>:</a:t>
            </a:r>
          </a:p>
        </p:txBody>
      </p:sp>
      <p:sp>
        <p:nvSpPr>
          <p:cNvPr id="43" name="Bogen 42">
            <a:extLst>
              <a:ext uri="{FF2B5EF4-FFF2-40B4-BE49-F238E27FC236}">
                <a16:creationId xmlns:a16="http://schemas.microsoft.com/office/drawing/2014/main" id="{9EFAEAC2-3A4B-0276-5102-458192B30B0F}"/>
              </a:ext>
            </a:extLst>
          </p:cNvPr>
          <p:cNvSpPr/>
          <p:nvPr/>
        </p:nvSpPr>
        <p:spPr>
          <a:xfrm>
            <a:off x="2933007" y="3003879"/>
            <a:ext cx="733517" cy="1682496"/>
          </a:xfrm>
          <a:prstGeom prst="arc">
            <a:avLst>
              <a:gd name="adj1" fmla="val 16707671"/>
              <a:gd name="adj2" fmla="val 4864897"/>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45" name="Richtungspfeil 6">
            <a:extLst>
              <a:ext uri="{FF2B5EF4-FFF2-40B4-BE49-F238E27FC236}">
                <a16:creationId xmlns:a16="http://schemas.microsoft.com/office/drawing/2014/main" id="{03E72864-6BA2-6997-8159-3D028B907FFD}"/>
              </a:ext>
            </a:extLst>
          </p:cNvPr>
          <p:cNvSpPr/>
          <p:nvPr/>
        </p:nvSpPr>
        <p:spPr>
          <a:xfrm>
            <a:off x="6669389" y="4480268"/>
            <a:ext cx="4794664" cy="821771"/>
          </a:xfrm>
          <a:prstGeom prst="rect">
            <a:avLst/>
          </a:prstGeom>
          <a:solidFill>
            <a:srgbClr val="848484"/>
          </a:solidFill>
          <a:ln w="28575">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t"/>
          <a:lstStyle/>
          <a:p>
            <a:pPr algn="ctr">
              <a:lnSpc>
                <a:spcPct val="110000"/>
              </a:lnSpc>
              <a:spcAft>
                <a:spcPts val="1200"/>
              </a:spcAft>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Theoretical: </a:t>
            </a:r>
            <a:r>
              <a:rPr lang="en-US"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Lusil</a:t>
            </a: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and </a:t>
            </a:r>
            <a:r>
              <a:rPr lang="en-US"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Erkaiym</a:t>
            </a:r>
            <a:endPar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algn="ctr">
              <a:lnSpc>
                <a:spcPct val="110000"/>
              </a:lnSpc>
              <a:spcAft>
                <a:spcPts val="1200"/>
              </a:spcAft>
            </a:pPr>
            <a:r>
              <a:rPr lang="en-US"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Roblox: Franziska and Julia</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44" name="Bogen 43">
            <a:extLst>
              <a:ext uri="{FF2B5EF4-FFF2-40B4-BE49-F238E27FC236}">
                <a16:creationId xmlns:a16="http://schemas.microsoft.com/office/drawing/2014/main" id="{5B1490C2-70D1-5CF7-492A-1D5A4E59B84C}"/>
              </a:ext>
            </a:extLst>
          </p:cNvPr>
          <p:cNvSpPr/>
          <p:nvPr/>
        </p:nvSpPr>
        <p:spPr>
          <a:xfrm>
            <a:off x="10734553" y="2991784"/>
            <a:ext cx="733517" cy="1682496"/>
          </a:xfrm>
          <a:prstGeom prst="arc">
            <a:avLst>
              <a:gd name="adj1" fmla="val 16707671"/>
              <a:gd name="adj2" fmla="val 4864897"/>
            </a:avLst>
          </a:prstGeom>
          <a:ln w="19050" cap="flat" cmpd="sng" algn="ctr">
            <a:solidFill>
              <a:schemeClr val="accent2"/>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de-DE"/>
          </a:p>
        </p:txBody>
      </p:sp>
      <p:sp>
        <p:nvSpPr>
          <p:cNvPr id="2" name="Textfeld 1">
            <a:extLst>
              <a:ext uri="{FF2B5EF4-FFF2-40B4-BE49-F238E27FC236}">
                <a16:creationId xmlns:a16="http://schemas.microsoft.com/office/drawing/2014/main" id="{861D4076-D6F7-85E4-E79A-3B316A117556}"/>
              </a:ext>
            </a:extLst>
          </p:cNvPr>
          <p:cNvSpPr txBox="1"/>
          <p:nvPr/>
        </p:nvSpPr>
        <p:spPr>
          <a:xfrm rot="650454">
            <a:off x="8335214" y="2581995"/>
            <a:ext cx="733517" cy="584775"/>
          </a:xfrm>
          <a:prstGeom prst="rect">
            <a:avLst/>
          </a:prstGeom>
          <a:noFill/>
        </p:spPr>
        <p:txBody>
          <a:bodyPr wrap="square" rtlCol="0">
            <a:spAutoFit/>
          </a:bodyPr>
          <a:lstStyle/>
          <a:p>
            <a:r>
              <a:rPr lang="de-DE" sz="3200" b="1">
                <a:solidFill>
                  <a:srgbClr val="FF0000"/>
                </a:solidFill>
              </a:rPr>
              <a:t>!</a:t>
            </a:r>
          </a:p>
        </p:txBody>
      </p:sp>
      <p:pic>
        <p:nvPicPr>
          <p:cNvPr id="4" name="Picture 81" descr="A picture containing silhouette&#10;&#10;Description automatically generated">
            <a:extLst>
              <a:ext uri="{FF2B5EF4-FFF2-40B4-BE49-F238E27FC236}">
                <a16:creationId xmlns:a16="http://schemas.microsoft.com/office/drawing/2014/main" id="{56D4D00A-0B3E-B494-1EFB-A486ED43DC61}"/>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flipH="1">
            <a:off x="7823634" y="1089691"/>
            <a:ext cx="304666" cy="304666"/>
          </a:xfrm>
          <a:prstGeom prst="rect">
            <a:avLst/>
          </a:prstGeom>
        </p:spPr>
      </p:pic>
      <p:pic>
        <p:nvPicPr>
          <p:cNvPr id="5" name="Picture 81" descr="A picture containing silhouette&#10;&#10;Description automatically generated">
            <a:extLst>
              <a:ext uri="{FF2B5EF4-FFF2-40B4-BE49-F238E27FC236}">
                <a16:creationId xmlns:a16="http://schemas.microsoft.com/office/drawing/2014/main" id="{D77537BF-E7A0-B367-C78D-957E7F3332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077799" y="1089691"/>
            <a:ext cx="304666" cy="304666"/>
          </a:xfrm>
          <a:prstGeom prst="rect">
            <a:avLst/>
          </a:prstGeom>
        </p:spPr>
      </p:pic>
    </p:spTree>
    <p:extLst>
      <p:ext uri="{BB962C8B-B14F-4D97-AF65-F5344CB8AC3E}">
        <p14:creationId xmlns:p14="http://schemas.microsoft.com/office/powerpoint/2010/main" val="600237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fill="hold" nodeType="withEffect">
                                  <p:stCondLst>
                                    <p:cond delay="0"/>
                                  </p:stCondLst>
                                  <p:childTnLst>
                                    <p:animRot by="21600000">
                                      <p:cBhvr>
                                        <p:cTn id="6" dur="2000" fill="hold"/>
                                        <p:tgtEl>
                                          <p:spTgt spid="5"/>
                                        </p:tgtEl>
                                        <p:attrNameLst>
                                          <p:attrName>r</p:attrName>
                                        </p:attrNameLst>
                                      </p:cBhvr>
                                    </p:animRot>
                                  </p:childTnLst>
                                </p:cTn>
                              </p:par>
                              <p:par>
                                <p:cTn id="7" presetID="8" presetClass="emph" presetSubtype="0" fill="hold" nodeType="withEffect">
                                  <p:stCondLst>
                                    <p:cond delay="0"/>
                                  </p:stCondLst>
                                  <p:childTnLst>
                                    <p:animRot by="21600000">
                                      <p:cBhvr>
                                        <p:cTn id="8" dur="2000" fill="hold"/>
                                        <p:tgtEl>
                                          <p:spTgt spid="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a:extLst>
            <a:ext uri="{FF2B5EF4-FFF2-40B4-BE49-F238E27FC236}">
              <a16:creationId xmlns:a16="http://schemas.microsoft.com/office/drawing/2014/main" id="{08740A72-FCAC-3E11-5404-0E35ECCE835D}"/>
            </a:ext>
          </a:extLst>
        </p:cNvPr>
        <p:cNvGrpSpPr/>
        <p:nvPr/>
      </p:nvGrpSpPr>
      <p:grpSpPr>
        <a:xfrm>
          <a:off x="0" y="0"/>
          <a:ext cx="0" cy="0"/>
          <a:chOff x="0" y="0"/>
          <a:chExt cx="0" cy="0"/>
        </a:xfrm>
      </p:grpSpPr>
      <p:sp>
        <p:nvSpPr>
          <p:cNvPr id="2" name="TextBox 2">
            <a:extLst>
              <a:ext uri="{FF2B5EF4-FFF2-40B4-BE49-F238E27FC236}">
                <a16:creationId xmlns:a16="http://schemas.microsoft.com/office/drawing/2014/main" id="{E75B5E63-D90E-144C-7F1E-7C4A5B696CAD}"/>
              </a:ext>
            </a:extLst>
          </p:cNvPr>
          <p:cNvSpPr txBox="1"/>
          <p:nvPr/>
        </p:nvSpPr>
        <p:spPr>
          <a:xfrm>
            <a:off x="4080064" y="1264925"/>
            <a:ext cx="4031873" cy="2516073"/>
          </a:xfrm>
          <a:prstGeom prst="rect">
            <a:avLst/>
          </a:prstGeom>
          <a:noFill/>
        </p:spPr>
        <p:txBody>
          <a:bodyPr wrap="none" rtlCol="0">
            <a:spAutoFit/>
          </a:bodyPr>
          <a:lstStyle/>
          <a:p>
            <a:pPr algn="ctr">
              <a:lnSpc>
                <a:spcPct val="150000"/>
              </a:lnSpc>
            </a:pPr>
            <a:r>
              <a:rPr lang="en-IN" sz="60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THANK</a:t>
            </a:r>
          </a:p>
          <a:p>
            <a:pPr algn="ctr">
              <a:lnSpc>
                <a:spcPct val="150000"/>
              </a:lnSpc>
            </a:pPr>
            <a:r>
              <a:rPr lang="en-IN" sz="60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YOU</a:t>
            </a:r>
          </a:p>
        </p:txBody>
      </p:sp>
      <p:sp>
        <p:nvSpPr>
          <p:cNvPr id="10" name="Rectangle 3">
            <a:extLst>
              <a:ext uri="{FF2B5EF4-FFF2-40B4-BE49-F238E27FC236}">
                <a16:creationId xmlns:a16="http://schemas.microsoft.com/office/drawing/2014/main" id="{3BDD8563-8CF6-52CE-7FD2-D545C8A7F918}"/>
              </a:ext>
            </a:extLst>
          </p:cNvPr>
          <p:cNvSpPr/>
          <p:nvPr/>
        </p:nvSpPr>
        <p:spPr>
          <a:xfrm>
            <a:off x="5124450" y="3918300"/>
            <a:ext cx="194310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TextBox 4">
            <a:hlinkClick r:id="" action="ppaction://hlinkshowjump?jump=nextslide"/>
            <a:extLst>
              <a:ext uri="{FF2B5EF4-FFF2-40B4-BE49-F238E27FC236}">
                <a16:creationId xmlns:a16="http://schemas.microsoft.com/office/drawing/2014/main" id="{4C722F03-DFA8-B75D-553D-5CFC769BD315}"/>
              </a:ext>
            </a:extLst>
          </p:cNvPr>
          <p:cNvSpPr txBox="1"/>
          <p:nvPr/>
        </p:nvSpPr>
        <p:spPr>
          <a:xfrm>
            <a:off x="5695891" y="4042822"/>
            <a:ext cx="800219" cy="276999"/>
          </a:xfrm>
          <a:prstGeom prst="rect">
            <a:avLst/>
          </a:prstGeom>
          <a:noFill/>
        </p:spPr>
        <p:txBody>
          <a:bodyPr wrap="none" rtlCol="0">
            <a:spAutoFit/>
          </a:bodyPr>
          <a:lstStyle/>
          <a:p>
            <a:pPr algn="ctr"/>
            <a:r>
              <a:rPr lang="en-US" sz="120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Quit</a:t>
            </a:r>
            <a:endParaRPr lang="en-IN" sz="120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
        <p:nvSpPr>
          <p:cNvPr id="13" name="Rectangle 13">
            <a:extLst>
              <a:ext uri="{FF2B5EF4-FFF2-40B4-BE49-F238E27FC236}">
                <a16:creationId xmlns:a16="http://schemas.microsoft.com/office/drawing/2014/main" id="{FBD48ED3-5E9F-2420-8934-3623D52379FB}"/>
              </a:ext>
            </a:extLst>
          </p:cNvPr>
          <p:cNvSpPr/>
          <p:nvPr/>
        </p:nvSpPr>
        <p:spPr>
          <a:xfrm>
            <a:off x="5124450" y="4577958"/>
            <a:ext cx="1943100" cy="526043"/>
          </a:xfrm>
          <a:prstGeom prst="rect">
            <a:avLst/>
          </a:prstGeom>
          <a:gradFill>
            <a:gsLst>
              <a:gs pos="3540">
                <a:srgbClr val="848484"/>
              </a:gs>
              <a:gs pos="55000">
                <a:srgbClr val="6D6D6D"/>
              </a:gs>
              <a:gs pos="100000">
                <a:srgbClr val="848484"/>
              </a:gs>
            </a:gsLst>
            <a:lin ang="5400000" scaled="1"/>
          </a:gra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TextBox 17">
            <a:hlinkClick r:id="" action="ppaction://hlinkshowjump?jump=firstslide"/>
            <a:extLst>
              <a:ext uri="{FF2B5EF4-FFF2-40B4-BE49-F238E27FC236}">
                <a16:creationId xmlns:a16="http://schemas.microsoft.com/office/drawing/2014/main" id="{0127305C-D69A-9105-D3A4-BD7CBD7639E1}"/>
              </a:ext>
            </a:extLst>
          </p:cNvPr>
          <p:cNvSpPr txBox="1"/>
          <p:nvPr/>
        </p:nvSpPr>
        <p:spPr>
          <a:xfrm>
            <a:off x="5311171" y="4702480"/>
            <a:ext cx="1569660" cy="276999"/>
          </a:xfrm>
          <a:prstGeom prst="rect">
            <a:avLst/>
          </a:prstGeom>
          <a:noFill/>
        </p:spPr>
        <p:txBody>
          <a:bodyPr wrap="none" rtlCol="0">
            <a:spAutoFit/>
          </a:bodyPr>
          <a:lstStyle/>
          <a:p>
            <a:pPr algn="ctr"/>
            <a:r>
              <a:rPr lang="en-US" sz="120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rPr>
              <a:t>Start Q&amp;A</a:t>
            </a:r>
            <a:endParaRPr lang="en-IN" sz="1200">
              <a:solidFill>
                <a:schemeClr val="bg1">
                  <a:lumMod val="85000"/>
                </a:schemeClr>
              </a:solidFill>
              <a:effectLst>
                <a:outerShdw blurRad="50800" dist="38100" dir="2700000" algn="tl" rotWithShape="0">
                  <a:prstClr val="black">
                    <a:alpha val="40000"/>
                  </a:prstClr>
                </a:outerShdw>
              </a:effectLst>
              <a:latin typeface="Press Start 2P" panose="00000500000000000000" pitchFamily="2" charset="0"/>
            </a:endParaRPr>
          </a:p>
        </p:txBody>
      </p:sp>
    </p:spTree>
    <p:extLst>
      <p:ext uri="{BB962C8B-B14F-4D97-AF65-F5344CB8AC3E}">
        <p14:creationId xmlns:p14="http://schemas.microsoft.com/office/powerpoint/2010/main" val="3604893642"/>
      </p:ext>
    </p:extLst>
  </p:cSld>
  <p:clrMapOvr>
    <a:masterClrMapping/>
  </p:clrMapOvr>
  <mc:AlternateContent xmlns:mc="http://schemas.openxmlformats.org/markup-compatibility/2006">
    <mc:Choice xmlns:p14="http://schemas.microsoft.com/office/powerpoint/2010/main" Requires="p14">
      <p:transition p14:dur="0" advClick="0" advTm="2000"/>
    </mc:Choice>
    <mc:Fallback>
      <p:transition advClick="0" advTm="20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0" fill="hold"/>
                                        <p:tgtEl>
                                          <p:spTgt spid="13"/>
                                        </p:tgtEl>
                                        <p:attrNameLst>
                                          <p:attrName>fillcolor</p:attrName>
                                        </p:attrNameLst>
                                      </p:cBhvr>
                                      <p:to>
                                        <a:schemeClr val="accent2"/>
                                      </p:to>
                                    </p:animClr>
                                    <p:set>
                                      <p:cBhvr>
                                        <p:cTn id="7" dur="5000" fill="hold"/>
                                        <p:tgtEl>
                                          <p:spTgt spid="13"/>
                                        </p:tgtEl>
                                        <p:attrNameLst>
                                          <p:attrName>fill.type</p:attrName>
                                        </p:attrNameLst>
                                      </p:cBhvr>
                                      <p:to>
                                        <p:strVal val="solid"/>
                                      </p:to>
                                    </p:set>
                                    <p:set>
                                      <p:cBhvr>
                                        <p:cTn id="8" dur="5000" fill="hold"/>
                                        <p:tgtEl>
                                          <p:spTgt spid="13"/>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8C8F26-0C33-DB95-3757-211B90732518}"/>
              </a:ext>
            </a:extLst>
          </p:cNvPr>
          <p:cNvSpPr>
            <a:spLocks noGrp="1"/>
          </p:cNvSpPr>
          <p:nvPr>
            <p:ph type="title"/>
          </p:nvPr>
        </p:nvSpPr>
        <p:spPr/>
        <p:txBody>
          <a:bodyPr/>
          <a:lstStyle/>
          <a:p>
            <a:r>
              <a:rPr lang="de-DE">
                <a:ea typeface="Calibri Light"/>
                <a:cs typeface="Calibri Light"/>
              </a:rPr>
              <a:t>Appendix</a:t>
            </a:r>
            <a:endParaRPr lang="de-DE"/>
          </a:p>
        </p:txBody>
      </p:sp>
      <p:sp>
        <p:nvSpPr>
          <p:cNvPr id="3" name="Textplatzhalter 2">
            <a:extLst>
              <a:ext uri="{FF2B5EF4-FFF2-40B4-BE49-F238E27FC236}">
                <a16:creationId xmlns:a16="http://schemas.microsoft.com/office/drawing/2014/main" id="{1F35C0BE-7BED-947E-D0CC-9A9F1C3A2AB7}"/>
              </a:ext>
            </a:extLst>
          </p:cNvPr>
          <p:cNvSpPr>
            <a:spLocks noGrp="1"/>
          </p:cNvSpPr>
          <p:nvPr>
            <p:ph type="body" idx="1"/>
          </p:nvPr>
        </p:nvSpPr>
        <p:spPr/>
        <p:txBody>
          <a:bodyPr/>
          <a:lstStyle/>
          <a:p>
            <a:endParaRPr lang="de-DE"/>
          </a:p>
        </p:txBody>
      </p:sp>
    </p:spTree>
    <p:extLst>
      <p:ext uri="{BB962C8B-B14F-4D97-AF65-F5344CB8AC3E}">
        <p14:creationId xmlns:p14="http://schemas.microsoft.com/office/powerpoint/2010/main" val="297678928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E727CA-F84C-9018-6D36-8C89585B7308}"/>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04293D65-49DD-B59C-AD9F-9B0D7596F2B0}"/>
              </a:ext>
            </a:extLst>
          </p:cNvPr>
          <p:cNvSpPr/>
          <p:nvPr/>
        </p:nvSpPr>
        <p:spPr>
          <a:xfrm>
            <a:off x="-1" y="0"/>
            <a:ext cx="12192001" cy="685800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4" name="Textplatzhalter 28">
            <a:extLst>
              <a:ext uri="{FF2B5EF4-FFF2-40B4-BE49-F238E27FC236}">
                <a16:creationId xmlns:a16="http://schemas.microsoft.com/office/drawing/2014/main" id="{4B282C19-5FF8-7AC7-42E6-184AF6FBC8DF}"/>
              </a:ext>
            </a:extLst>
          </p:cNvPr>
          <p:cNvSpPr txBox="1">
            <a:spLocks/>
          </p:cNvSpPr>
          <p:nvPr/>
        </p:nvSpPr>
        <p:spPr>
          <a:xfrm>
            <a:off x="657920" y="636761"/>
            <a:ext cx="8414517" cy="281103"/>
          </a:xfrm>
          <a:prstGeom prst="rect">
            <a:avLst/>
          </a:prstGeom>
        </p:spPr>
        <p:txBody>
          <a:bodyPr vert="horz" wrap="square" lIns="0" tIns="0" rIns="36000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Preparation</a:t>
            </a:r>
            <a:r>
              <a:rPr lang="de-DE">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in Excel </a:t>
            </a:r>
            <a:r>
              <a:rPr lang="de-DE">
                <a:effectLst>
                  <a:outerShdw blurRad="38100" dist="38100" dir="2700000" algn="tl">
                    <a:srgbClr val="000000">
                      <a:alpha val="43137"/>
                    </a:srgbClr>
                  </a:outerShdw>
                </a:effectLst>
                <a:latin typeface="Press Start 2P" panose="00000500000000000000" pitchFamily="2" charset="0"/>
              </a:rPr>
              <a:t>(Backup)</a:t>
            </a:r>
            <a:endParaRPr lang="de-DE" sz="1200">
              <a:effectLst>
                <a:outerShdw blurRad="38100" dist="38100" dir="2700000" algn="tl">
                  <a:srgbClr val="000000">
                    <a:alpha val="43137"/>
                  </a:srgbClr>
                </a:outerShdw>
              </a:effectLst>
              <a:latin typeface="Press Start 2P" panose="00000500000000000000" pitchFamily="2" charset="0"/>
            </a:endParaRPr>
          </a:p>
        </p:txBody>
      </p:sp>
      <p:sp>
        <p:nvSpPr>
          <p:cNvPr id="2" name="Richtungspfeil 1">
            <a:extLst>
              <a:ext uri="{FF2B5EF4-FFF2-40B4-BE49-F238E27FC236}">
                <a16:creationId xmlns:a16="http://schemas.microsoft.com/office/drawing/2014/main" id="{7824EEBF-12AB-2722-EB09-D3F714E61DBE}"/>
              </a:ext>
            </a:extLst>
          </p:cNvPr>
          <p:cNvSpPr/>
          <p:nvPr/>
        </p:nvSpPr>
        <p:spPr>
          <a:xfrm>
            <a:off x="657921" y="1261241"/>
            <a:ext cx="1103628" cy="321755"/>
          </a:xfrm>
          <a:prstGeom prst="homePlate">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Eingebuchteter Richtungspfeil 2">
            <a:extLst>
              <a:ext uri="{FF2B5EF4-FFF2-40B4-BE49-F238E27FC236}">
                <a16:creationId xmlns:a16="http://schemas.microsoft.com/office/drawing/2014/main" id="{F2269979-28B1-D479-7D9B-3E520FB4855A}"/>
              </a:ext>
            </a:extLst>
          </p:cNvPr>
          <p:cNvSpPr/>
          <p:nvPr/>
        </p:nvSpPr>
        <p:spPr>
          <a:xfrm>
            <a:off x="1674907" y="1261238"/>
            <a:ext cx="1235440" cy="321755"/>
          </a:xfrm>
          <a:prstGeom prst="chevron">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Eingebuchteter Richtungspfeil 8">
            <a:extLst>
              <a:ext uri="{FF2B5EF4-FFF2-40B4-BE49-F238E27FC236}">
                <a16:creationId xmlns:a16="http://schemas.microsoft.com/office/drawing/2014/main" id="{017FB933-2397-5B29-DB1F-0D1B91C1DEB2}"/>
              </a:ext>
            </a:extLst>
          </p:cNvPr>
          <p:cNvSpPr/>
          <p:nvPr/>
        </p:nvSpPr>
        <p:spPr>
          <a:xfrm>
            <a:off x="2819337" y="1261238"/>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8" name="Grafik 7">
            <a:extLst>
              <a:ext uri="{FF2B5EF4-FFF2-40B4-BE49-F238E27FC236}">
                <a16:creationId xmlns:a16="http://schemas.microsoft.com/office/drawing/2014/main" id="{7AAAA6E3-6AD2-A4F1-6193-D5F2DDFF6688}"/>
              </a:ext>
            </a:extLst>
          </p:cNvPr>
          <p:cNvPicPr>
            <a:picLocks noChangeAspect="1"/>
          </p:cNvPicPr>
          <p:nvPr/>
        </p:nvPicPr>
        <p:blipFill>
          <a:blip r:embed="rId2"/>
          <a:stretch>
            <a:fillRect/>
          </a:stretch>
        </p:blipFill>
        <p:spPr>
          <a:xfrm>
            <a:off x="657920" y="2221657"/>
            <a:ext cx="7442200" cy="419100"/>
          </a:xfrm>
          <a:prstGeom prst="rect">
            <a:avLst/>
          </a:prstGeom>
        </p:spPr>
      </p:pic>
      <p:sp>
        <p:nvSpPr>
          <p:cNvPr id="6" name="Textfeld 5">
            <a:extLst>
              <a:ext uri="{FF2B5EF4-FFF2-40B4-BE49-F238E27FC236}">
                <a16:creationId xmlns:a16="http://schemas.microsoft.com/office/drawing/2014/main" id="{77DD80A4-031E-F042-7695-0BC547547A4B}"/>
              </a:ext>
            </a:extLst>
          </p:cNvPr>
          <p:cNvSpPr txBox="1"/>
          <p:nvPr/>
        </p:nvSpPr>
        <p:spPr>
          <a:xfrm>
            <a:off x="578224" y="1766078"/>
            <a:ext cx="5620870" cy="369332"/>
          </a:xfrm>
          <a:prstGeom prst="rect">
            <a:avLst/>
          </a:prstGeom>
          <a:noFill/>
        </p:spPr>
        <p:txBody>
          <a:bodyPr wrap="square" rtlCol="0">
            <a:spAutoFit/>
          </a:bodyPr>
          <a:lstStyle/>
          <a:p>
            <a:r>
              <a:rPr lang="de-DE" err="1">
                <a:solidFill>
                  <a:schemeClr val="bg1"/>
                </a:solidFill>
              </a:rPr>
              <a:t>Disregarding</a:t>
            </a:r>
            <a:r>
              <a:rPr lang="de-DE">
                <a:solidFill>
                  <a:schemeClr val="bg1"/>
                </a:solidFill>
              </a:rPr>
              <a:t> </a:t>
            </a:r>
            <a:r>
              <a:rPr lang="de-DE" err="1">
                <a:solidFill>
                  <a:schemeClr val="bg1"/>
                </a:solidFill>
              </a:rPr>
              <a:t>the</a:t>
            </a:r>
            <a:r>
              <a:rPr lang="de-DE">
                <a:solidFill>
                  <a:schemeClr val="bg1"/>
                </a:solidFill>
              </a:rPr>
              <a:t> </a:t>
            </a:r>
            <a:r>
              <a:rPr lang="de-DE" err="1">
                <a:solidFill>
                  <a:schemeClr val="bg1"/>
                </a:solidFill>
              </a:rPr>
              <a:t>following</a:t>
            </a:r>
            <a:r>
              <a:rPr lang="de-DE">
                <a:solidFill>
                  <a:schemeClr val="bg1"/>
                </a:solidFill>
              </a:rPr>
              <a:t> </a:t>
            </a:r>
            <a:r>
              <a:rPr lang="de-DE" err="1">
                <a:solidFill>
                  <a:schemeClr val="bg1"/>
                </a:solidFill>
              </a:rPr>
              <a:t>columns</a:t>
            </a:r>
            <a:endParaRPr lang="de-DE">
              <a:solidFill>
                <a:schemeClr val="bg1"/>
              </a:solidFill>
            </a:endParaRPr>
          </a:p>
        </p:txBody>
      </p:sp>
      <p:pic>
        <p:nvPicPr>
          <p:cNvPr id="10" name="Grafik 9">
            <a:extLst>
              <a:ext uri="{FF2B5EF4-FFF2-40B4-BE49-F238E27FC236}">
                <a16:creationId xmlns:a16="http://schemas.microsoft.com/office/drawing/2014/main" id="{54370FBA-B827-DFA2-6EF9-0A466241138B}"/>
              </a:ext>
            </a:extLst>
          </p:cNvPr>
          <p:cNvPicPr>
            <a:picLocks noChangeAspect="1"/>
          </p:cNvPicPr>
          <p:nvPr/>
        </p:nvPicPr>
        <p:blipFill>
          <a:blip r:embed="rId3"/>
          <a:stretch>
            <a:fillRect/>
          </a:stretch>
        </p:blipFill>
        <p:spPr>
          <a:xfrm>
            <a:off x="657920" y="2880839"/>
            <a:ext cx="7772400" cy="444137"/>
          </a:xfrm>
          <a:prstGeom prst="rect">
            <a:avLst/>
          </a:prstGeom>
        </p:spPr>
      </p:pic>
      <p:pic>
        <p:nvPicPr>
          <p:cNvPr id="11" name="Grafik 10">
            <a:extLst>
              <a:ext uri="{FF2B5EF4-FFF2-40B4-BE49-F238E27FC236}">
                <a16:creationId xmlns:a16="http://schemas.microsoft.com/office/drawing/2014/main" id="{40C31EFC-F543-3AA4-9EFF-C129F8EF77CF}"/>
              </a:ext>
            </a:extLst>
          </p:cNvPr>
          <p:cNvPicPr>
            <a:picLocks noChangeAspect="1"/>
          </p:cNvPicPr>
          <p:nvPr/>
        </p:nvPicPr>
        <p:blipFill>
          <a:blip r:embed="rId4"/>
          <a:stretch>
            <a:fillRect/>
          </a:stretch>
        </p:blipFill>
        <p:spPr>
          <a:xfrm>
            <a:off x="657920" y="3555488"/>
            <a:ext cx="7772400" cy="528435"/>
          </a:xfrm>
          <a:prstGeom prst="rect">
            <a:avLst/>
          </a:prstGeom>
        </p:spPr>
      </p:pic>
      <p:pic>
        <p:nvPicPr>
          <p:cNvPr id="12" name="Grafik 11">
            <a:extLst>
              <a:ext uri="{FF2B5EF4-FFF2-40B4-BE49-F238E27FC236}">
                <a16:creationId xmlns:a16="http://schemas.microsoft.com/office/drawing/2014/main" id="{4A2EBDED-288B-9F5D-C348-C60FF6094D60}"/>
              </a:ext>
            </a:extLst>
          </p:cNvPr>
          <p:cNvPicPr>
            <a:picLocks noChangeAspect="1"/>
          </p:cNvPicPr>
          <p:nvPr/>
        </p:nvPicPr>
        <p:blipFill>
          <a:blip r:embed="rId5"/>
          <a:stretch>
            <a:fillRect/>
          </a:stretch>
        </p:blipFill>
        <p:spPr>
          <a:xfrm>
            <a:off x="657920" y="4314435"/>
            <a:ext cx="7772400" cy="470460"/>
          </a:xfrm>
          <a:prstGeom prst="rect">
            <a:avLst/>
          </a:prstGeom>
        </p:spPr>
      </p:pic>
      <p:pic>
        <p:nvPicPr>
          <p:cNvPr id="13" name="Grafik 12">
            <a:extLst>
              <a:ext uri="{FF2B5EF4-FFF2-40B4-BE49-F238E27FC236}">
                <a16:creationId xmlns:a16="http://schemas.microsoft.com/office/drawing/2014/main" id="{41B6AEDF-2015-3B97-2100-8EAD952C65D7}"/>
              </a:ext>
            </a:extLst>
          </p:cNvPr>
          <p:cNvPicPr>
            <a:picLocks noChangeAspect="1"/>
          </p:cNvPicPr>
          <p:nvPr/>
        </p:nvPicPr>
        <p:blipFill>
          <a:blip r:embed="rId6"/>
          <a:stretch>
            <a:fillRect/>
          </a:stretch>
        </p:blipFill>
        <p:spPr>
          <a:xfrm>
            <a:off x="657920" y="4975262"/>
            <a:ext cx="7772400" cy="362913"/>
          </a:xfrm>
          <a:prstGeom prst="rect">
            <a:avLst/>
          </a:prstGeom>
        </p:spPr>
      </p:pic>
      <p:pic>
        <p:nvPicPr>
          <p:cNvPr id="14" name="Grafik 13">
            <a:extLst>
              <a:ext uri="{FF2B5EF4-FFF2-40B4-BE49-F238E27FC236}">
                <a16:creationId xmlns:a16="http://schemas.microsoft.com/office/drawing/2014/main" id="{670FE36D-8AB3-D37D-96AA-97B61D5A133F}"/>
              </a:ext>
            </a:extLst>
          </p:cNvPr>
          <p:cNvPicPr>
            <a:picLocks noChangeAspect="1"/>
          </p:cNvPicPr>
          <p:nvPr/>
        </p:nvPicPr>
        <p:blipFill>
          <a:blip r:embed="rId7"/>
          <a:stretch>
            <a:fillRect/>
          </a:stretch>
        </p:blipFill>
        <p:spPr>
          <a:xfrm>
            <a:off x="657920" y="5528542"/>
            <a:ext cx="7772400" cy="293528"/>
          </a:xfrm>
          <a:prstGeom prst="rect">
            <a:avLst/>
          </a:prstGeom>
        </p:spPr>
      </p:pic>
    </p:spTree>
    <p:extLst>
      <p:ext uri="{BB962C8B-B14F-4D97-AF65-F5344CB8AC3E}">
        <p14:creationId xmlns:p14="http://schemas.microsoft.com/office/powerpoint/2010/main" val="394336361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ED11792-8F3F-C3E1-76D7-B6831EEA1A67}"/>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C9705AEC-39CD-D345-810E-15CBB9771356}"/>
              </a:ext>
            </a:extLst>
          </p:cNvPr>
          <p:cNvSpPr/>
          <p:nvPr/>
        </p:nvSpPr>
        <p:spPr>
          <a:xfrm>
            <a:off x="-1" y="0"/>
            <a:ext cx="12192001" cy="685800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4" name="Textplatzhalter 28">
            <a:extLst>
              <a:ext uri="{FF2B5EF4-FFF2-40B4-BE49-F238E27FC236}">
                <a16:creationId xmlns:a16="http://schemas.microsoft.com/office/drawing/2014/main" id="{1E2B1E72-7141-0DA7-3B5D-1CE1CFAF6680}"/>
              </a:ext>
            </a:extLst>
          </p:cNvPr>
          <p:cNvSpPr txBox="1">
            <a:spLocks/>
          </p:cNvSpPr>
          <p:nvPr/>
        </p:nvSpPr>
        <p:spPr>
          <a:xfrm>
            <a:off x="657920" y="636761"/>
            <a:ext cx="8414517" cy="281103"/>
          </a:xfrm>
          <a:prstGeom prst="rect">
            <a:avLst/>
          </a:prstGeom>
        </p:spPr>
        <p:txBody>
          <a:bodyPr vert="horz" wrap="square" lIns="0" tIns="0" rIns="360000" bIns="0" rtlCol="0" anchor="t" anchorCtr="0">
            <a:noAutofit/>
          </a:bodyPr>
          <a:lstStyle>
            <a:lvl1pPr marL="0" indent="0" algn="l" defTabSz="914400" rtl="0" eaLnBrk="1" latinLnBrk="0" hangingPunct="1">
              <a:lnSpc>
                <a:spcPct val="110000"/>
              </a:lnSpc>
              <a:spcBef>
                <a:spcPts val="0"/>
              </a:spcBef>
              <a:spcAft>
                <a:spcPts val="1200"/>
              </a:spcAft>
              <a:buFont typeface="Arial" panose="020B0604020202020204" pitchFamily="34" charset="0"/>
              <a:buNone/>
              <a:defRPr sz="1800" kern="1200">
                <a:solidFill>
                  <a:schemeClr val="tx1"/>
                </a:solidFill>
                <a:latin typeface="+mn-lt"/>
                <a:ea typeface="+mn-ea"/>
                <a:cs typeface="+mn-cs"/>
              </a:defRPr>
            </a:lvl1pPr>
            <a:lvl2pPr marL="1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600" kern="1200">
                <a:solidFill>
                  <a:schemeClr val="tx1"/>
                </a:solidFill>
                <a:latin typeface="+mn-lt"/>
                <a:ea typeface="+mn-ea"/>
                <a:cs typeface="+mn-cs"/>
              </a:defRPr>
            </a:lvl2pPr>
            <a:lvl3pPr marL="3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3pPr>
            <a:lvl4pPr marL="5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400" kern="1200">
                <a:solidFill>
                  <a:schemeClr val="tx1"/>
                </a:solidFill>
                <a:latin typeface="+mn-lt"/>
                <a:ea typeface="+mn-ea"/>
                <a:cs typeface="+mn-cs"/>
              </a:defRPr>
            </a:lvl4pPr>
            <a:lvl5pPr marL="72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5pPr>
            <a:lvl6pPr marL="90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6pPr>
            <a:lvl7pPr marL="108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7pPr>
            <a:lvl8pPr marL="126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8pPr>
            <a:lvl9pPr marL="1440000" indent="-180000" algn="l" defTabSz="914400" rtl="0" eaLnBrk="1" latinLnBrk="0" hangingPunct="1">
              <a:lnSpc>
                <a:spcPct val="110000"/>
              </a:lnSpc>
              <a:spcBef>
                <a:spcPts val="0"/>
              </a:spcBef>
              <a:spcAft>
                <a:spcPts val="1200"/>
              </a:spcAft>
              <a:buClr>
                <a:schemeClr val="accent4"/>
              </a:buClr>
              <a:buFont typeface="Symbol" panose="05050102010706020507" pitchFamily="18" charset="2"/>
              <a:buChar char="-"/>
              <a:defRPr sz="1200" kern="1200">
                <a:solidFill>
                  <a:schemeClr val="tx1"/>
                </a:solidFill>
                <a:latin typeface="+mn-lt"/>
                <a:ea typeface="+mn-ea"/>
                <a:cs typeface="+mn-cs"/>
              </a:defRPr>
            </a:lvl9pPr>
          </a:lstStyle>
          <a:p>
            <a:r>
              <a:rPr lang="de-DE">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t>
            </a:r>
            <a:r>
              <a:rPr lang="de-DE"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Preparation</a:t>
            </a:r>
            <a:r>
              <a:rPr lang="de-DE">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in Excel </a:t>
            </a:r>
            <a:r>
              <a:rPr lang="de-DE">
                <a:effectLst>
                  <a:outerShdw blurRad="38100" dist="38100" dir="2700000" algn="tl">
                    <a:srgbClr val="000000">
                      <a:alpha val="43137"/>
                    </a:srgbClr>
                  </a:outerShdw>
                </a:effectLst>
                <a:latin typeface="Press Start 2P" panose="00000500000000000000" pitchFamily="2" charset="0"/>
              </a:rPr>
              <a:t>(Backup)</a:t>
            </a:r>
            <a:endParaRPr lang="de-DE" sz="1200">
              <a:effectLst>
                <a:outerShdw blurRad="38100" dist="38100" dir="2700000" algn="tl">
                  <a:srgbClr val="000000">
                    <a:alpha val="43137"/>
                  </a:srgbClr>
                </a:outerShdw>
              </a:effectLst>
              <a:latin typeface="Press Start 2P" panose="00000500000000000000" pitchFamily="2" charset="0"/>
            </a:endParaRPr>
          </a:p>
        </p:txBody>
      </p:sp>
      <p:sp>
        <p:nvSpPr>
          <p:cNvPr id="2" name="Richtungspfeil 1">
            <a:extLst>
              <a:ext uri="{FF2B5EF4-FFF2-40B4-BE49-F238E27FC236}">
                <a16:creationId xmlns:a16="http://schemas.microsoft.com/office/drawing/2014/main" id="{CE39C692-AD54-E742-C68F-9899BC2F5139}"/>
              </a:ext>
            </a:extLst>
          </p:cNvPr>
          <p:cNvSpPr/>
          <p:nvPr/>
        </p:nvSpPr>
        <p:spPr>
          <a:xfrm>
            <a:off x="657921" y="1261241"/>
            <a:ext cx="1103628" cy="321755"/>
          </a:xfrm>
          <a:prstGeom prst="homePlate">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Eingebuchteter Richtungspfeil 2">
            <a:extLst>
              <a:ext uri="{FF2B5EF4-FFF2-40B4-BE49-F238E27FC236}">
                <a16:creationId xmlns:a16="http://schemas.microsoft.com/office/drawing/2014/main" id="{7140EC89-66A5-9976-AE8F-F4D74890B1DB}"/>
              </a:ext>
            </a:extLst>
          </p:cNvPr>
          <p:cNvSpPr/>
          <p:nvPr/>
        </p:nvSpPr>
        <p:spPr>
          <a:xfrm>
            <a:off x="1674907" y="1261238"/>
            <a:ext cx="1235440" cy="321755"/>
          </a:xfrm>
          <a:prstGeom prst="chevron">
            <a:avLst/>
          </a:prstGeom>
          <a:solidFill>
            <a:srgbClr val="D9D9D9"/>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9" name="Eingebuchteter Richtungspfeil 8">
            <a:extLst>
              <a:ext uri="{FF2B5EF4-FFF2-40B4-BE49-F238E27FC236}">
                <a16:creationId xmlns:a16="http://schemas.microsoft.com/office/drawing/2014/main" id="{055FDFDD-EBC3-E4C7-F731-3C663E9A56FB}"/>
              </a:ext>
            </a:extLst>
          </p:cNvPr>
          <p:cNvSpPr/>
          <p:nvPr/>
        </p:nvSpPr>
        <p:spPr>
          <a:xfrm>
            <a:off x="2819337" y="1261238"/>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6" name="Textfeld 5">
            <a:extLst>
              <a:ext uri="{FF2B5EF4-FFF2-40B4-BE49-F238E27FC236}">
                <a16:creationId xmlns:a16="http://schemas.microsoft.com/office/drawing/2014/main" id="{1C88F638-66ED-64E3-2F20-8BAF5C42479F}"/>
              </a:ext>
            </a:extLst>
          </p:cNvPr>
          <p:cNvSpPr txBox="1"/>
          <p:nvPr/>
        </p:nvSpPr>
        <p:spPr>
          <a:xfrm>
            <a:off x="578224" y="1766078"/>
            <a:ext cx="5620870" cy="369332"/>
          </a:xfrm>
          <a:prstGeom prst="rect">
            <a:avLst/>
          </a:prstGeom>
          <a:noFill/>
        </p:spPr>
        <p:txBody>
          <a:bodyPr wrap="square" rtlCol="0">
            <a:spAutoFit/>
          </a:bodyPr>
          <a:lstStyle/>
          <a:p>
            <a:r>
              <a:rPr lang="de-DE">
                <a:solidFill>
                  <a:schemeClr val="bg1"/>
                </a:solidFill>
              </a:rPr>
              <a:t>Classification Content Creator</a:t>
            </a:r>
          </a:p>
        </p:txBody>
      </p:sp>
      <p:pic>
        <p:nvPicPr>
          <p:cNvPr id="15" name="Grafik 14">
            <a:extLst>
              <a:ext uri="{FF2B5EF4-FFF2-40B4-BE49-F238E27FC236}">
                <a16:creationId xmlns:a16="http://schemas.microsoft.com/office/drawing/2014/main" id="{29124485-5A21-0D67-B9C4-C141D7D8BC6C}"/>
              </a:ext>
            </a:extLst>
          </p:cNvPr>
          <p:cNvPicPr>
            <a:picLocks noChangeAspect="1"/>
          </p:cNvPicPr>
          <p:nvPr/>
        </p:nvPicPr>
        <p:blipFill>
          <a:blip r:embed="rId2"/>
          <a:stretch>
            <a:fillRect/>
          </a:stretch>
        </p:blipFill>
        <p:spPr>
          <a:xfrm>
            <a:off x="578224" y="2318492"/>
            <a:ext cx="7772400" cy="1910756"/>
          </a:xfrm>
          <a:prstGeom prst="rect">
            <a:avLst/>
          </a:prstGeom>
        </p:spPr>
      </p:pic>
    </p:spTree>
    <p:extLst>
      <p:ext uri="{BB962C8B-B14F-4D97-AF65-F5344CB8AC3E}">
        <p14:creationId xmlns:p14="http://schemas.microsoft.com/office/powerpoint/2010/main" val="291267610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16B4068A-0654-852A-A515-03AE7A85D185}"/>
            </a:ext>
          </a:extLst>
        </p:cNvPr>
        <p:cNvGrpSpPr/>
        <p:nvPr/>
      </p:nvGrpSpPr>
      <p:grpSpPr>
        <a:xfrm>
          <a:off x="0" y="0"/>
          <a:ext cx="0" cy="0"/>
          <a:chOff x="0" y="0"/>
          <a:chExt cx="0" cy="0"/>
        </a:xfrm>
      </p:grpSpPr>
      <p:sp>
        <p:nvSpPr>
          <p:cNvPr id="5" name="Rechteck 4">
            <a:extLst>
              <a:ext uri="{FF2B5EF4-FFF2-40B4-BE49-F238E27FC236}">
                <a16:creationId xmlns:a16="http://schemas.microsoft.com/office/drawing/2014/main" id="{734F0BCD-16B9-EB7F-7B2F-785C9CFF8619}"/>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939BDBCE-F828-2F01-1DBA-65A800223470}"/>
              </a:ext>
            </a:extLst>
          </p:cNvPr>
          <p:cNvSpPr/>
          <p:nvPr/>
        </p:nvSpPr>
        <p:spPr>
          <a:xfrm>
            <a:off x="3118273"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ichtungspfeil 1">
            <a:extLst>
              <a:ext uri="{FF2B5EF4-FFF2-40B4-BE49-F238E27FC236}">
                <a16:creationId xmlns:a16="http://schemas.microsoft.com/office/drawing/2014/main" id="{7107FD39-1992-F0D2-30C7-DC6C62E6D216}"/>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21BF3D50-74C7-798F-4625-84A6A0BBFA3A}"/>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D93C32BC-0D78-EFC8-2C23-69302C7793F1}"/>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 name="Eingebuchteter Richtungspfeil 8">
            <a:extLst>
              <a:ext uri="{FF2B5EF4-FFF2-40B4-BE49-F238E27FC236}">
                <a16:creationId xmlns:a16="http://schemas.microsoft.com/office/drawing/2014/main" id="{7F93C4B0-85C1-9975-CA06-4B3863BFC775}"/>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 name="Eingebuchteter Richtungspfeil 8">
            <a:extLst>
              <a:ext uri="{FF2B5EF4-FFF2-40B4-BE49-F238E27FC236}">
                <a16:creationId xmlns:a16="http://schemas.microsoft.com/office/drawing/2014/main" id="{9D8CC0DC-7A82-F1E6-71FB-164E4A3885E0}"/>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1" name="TextBox 10">
            <a:extLst>
              <a:ext uri="{FF2B5EF4-FFF2-40B4-BE49-F238E27FC236}">
                <a16:creationId xmlns:a16="http://schemas.microsoft.com/office/drawing/2014/main" id="{274119FB-44BE-7BCC-669F-CE717374C483}"/>
              </a:ext>
            </a:extLst>
          </p:cNvPr>
          <p:cNvSpPr txBox="1"/>
          <p:nvPr/>
        </p:nvSpPr>
        <p:spPr>
          <a:xfrm>
            <a:off x="3464521" y="1053584"/>
            <a:ext cx="5262979" cy="369332"/>
          </a:xfrm>
          <a:prstGeom prst="rect">
            <a:avLst/>
          </a:prstGeom>
          <a:noFill/>
        </p:spPr>
        <p:txBody>
          <a:bodyPr wrap="none" rtlCol="0">
            <a:spAutoFit/>
          </a:bodyPr>
          <a:lstStyle/>
          <a:p>
            <a:pPr algn="ct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Descriptive</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Statistics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7" name="TextBox 6">
            <a:extLst>
              <a:ext uri="{FF2B5EF4-FFF2-40B4-BE49-F238E27FC236}">
                <a16:creationId xmlns:a16="http://schemas.microsoft.com/office/drawing/2014/main" id="{B7D5DC33-9649-0E47-8F4B-F66D40045369}"/>
              </a:ext>
            </a:extLst>
          </p:cNvPr>
          <p:cNvSpPr txBox="1"/>
          <p:nvPr/>
        </p:nvSpPr>
        <p:spPr>
          <a:xfrm>
            <a:off x="2830842" y="5099266"/>
            <a:ext cx="2743200" cy="3657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GB"/>
          </a:p>
        </p:txBody>
      </p:sp>
      <p:sp>
        <p:nvSpPr>
          <p:cNvPr id="6" name="TextBox 2">
            <a:extLst>
              <a:ext uri="{FF2B5EF4-FFF2-40B4-BE49-F238E27FC236}">
                <a16:creationId xmlns:a16="http://schemas.microsoft.com/office/drawing/2014/main" id="{2D8868AA-487E-7D95-545F-1FC2AB1B78F5}"/>
              </a:ext>
            </a:extLst>
          </p:cNvPr>
          <p:cNvSpPr txBox="1"/>
          <p:nvPr/>
        </p:nvSpPr>
        <p:spPr>
          <a:xfrm>
            <a:off x="2069103" y="1959355"/>
            <a:ext cx="8217876" cy="12984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lnSpc>
                <a:spcPct val="150000"/>
              </a:lnSpc>
              <a:buFont typeface="Arial"/>
              <a:buChar char="•"/>
            </a:pPr>
            <a:r>
              <a:rPr lang="en-GB" sz="1100">
                <a:solidFill>
                  <a:schemeClr val="bg1">
                    <a:lumMod val="85000"/>
                  </a:schemeClr>
                </a:solidFill>
                <a:effectLst>
                  <a:outerShdw blurRad="38100" dist="38100" dir="2700000" algn="tl">
                    <a:srgbClr val="000000">
                      <a:alpha val="43137"/>
                    </a:srgbClr>
                  </a:outerShdw>
                </a:effectLst>
                <a:latin typeface="Press Start 2P"/>
              </a:rPr>
              <a:t>Mean and variance actual income</a:t>
            </a:r>
          </a:p>
          <a:p>
            <a:pPr marL="285750" indent="-285750">
              <a:lnSpc>
                <a:spcPct val="150000"/>
              </a:lnSpc>
              <a:buFont typeface="Arial"/>
              <a:buChar char="•"/>
            </a:pPr>
            <a:endParaRPr lang="en-GB"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285750" indent="-285750">
              <a:lnSpc>
                <a:spcPct val="150000"/>
              </a:lnSpc>
              <a:buFont typeface="Arial"/>
              <a:buChar char="•"/>
            </a:pPr>
            <a:r>
              <a:rPr lang="en-US" sz="1100">
                <a:solidFill>
                  <a:schemeClr val="bg1">
                    <a:lumMod val="85000"/>
                  </a:schemeClr>
                </a:solidFill>
                <a:effectLst>
                  <a:outerShdw blurRad="38100" dist="38100" dir="2700000" algn="tl">
                    <a:srgbClr val="000000">
                      <a:alpha val="43137"/>
                    </a:srgbClr>
                  </a:outerShdw>
                </a:effectLst>
                <a:latin typeface="Press Start 2P"/>
              </a:rPr>
              <a:t>mean of your data is 650.76</a:t>
            </a:r>
            <a:endParaRPr lang="en-GB" sz="1100">
              <a:solidFill>
                <a:schemeClr val="bg1">
                  <a:lumMod val="85000"/>
                </a:schemeClr>
              </a:solidFill>
              <a:effectLst>
                <a:outerShdw blurRad="38100" dist="38100" dir="2700000" algn="tl">
                  <a:srgbClr val="000000">
                    <a:alpha val="43137"/>
                  </a:srgbClr>
                </a:outerShdw>
              </a:effectLst>
              <a:latin typeface="Press Start 2P"/>
            </a:endParaRPr>
          </a:p>
          <a:p>
            <a:pPr marL="285750" indent="-285750">
              <a:lnSpc>
                <a:spcPct val="150000"/>
              </a:lnSpc>
              <a:buFont typeface="Arial"/>
              <a:buChar char="•"/>
            </a:pPr>
            <a:r>
              <a:rPr lang="en-GB" sz="1100">
                <a:solidFill>
                  <a:schemeClr val="bg1">
                    <a:lumMod val="85000"/>
                  </a:schemeClr>
                </a:solidFill>
                <a:effectLst>
                  <a:outerShdw blurRad="38100" dist="38100" dir="2700000" algn="tl">
                    <a:srgbClr val="000000">
                      <a:alpha val="43137"/>
                    </a:srgbClr>
                  </a:outerShdw>
                </a:effectLst>
                <a:latin typeface="Press Start 2P"/>
              </a:rPr>
              <a:t>Variance </a:t>
            </a:r>
            <a:r>
              <a:rPr lang="el-GR" sz="1100">
                <a:solidFill>
                  <a:schemeClr val="bg1">
                    <a:lumMod val="85000"/>
                  </a:schemeClr>
                </a:solidFill>
                <a:effectLst>
                  <a:outerShdw blurRad="38100" dist="38100" dir="2700000" algn="tl">
                    <a:srgbClr val="000000">
                      <a:alpha val="43137"/>
                    </a:srgbClr>
                  </a:outerShdw>
                </a:effectLst>
                <a:latin typeface="Press Start 2P"/>
              </a:rPr>
              <a:t>​=</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el-GR" sz="1100">
                <a:solidFill>
                  <a:schemeClr val="bg1">
                    <a:lumMod val="85000"/>
                  </a:schemeClr>
                </a:solidFill>
                <a:effectLst>
                  <a:outerShdw blurRad="38100" dist="38100" dir="2700000" algn="tl">
                    <a:srgbClr val="000000">
                      <a:alpha val="43137"/>
                    </a:srgbClr>
                  </a:outerShdw>
                </a:effectLst>
                <a:latin typeface="Press Start 2P"/>
              </a:rPr>
              <a:t>21149062.42</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because</a:t>
            </a: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err="1">
                <a:solidFill>
                  <a:schemeClr val="bg1">
                    <a:lumMod val="85000"/>
                  </a:schemeClr>
                </a:solidFill>
                <a:effectLst>
                  <a:outerShdw blurRad="38100" dist="38100" dir="2700000" algn="tl">
                    <a:srgbClr val="000000">
                      <a:alpha val="43137"/>
                    </a:srgbClr>
                  </a:outerShdw>
                </a:effectLst>
                <a:latin typeface="Press Start 2P"/>
              </a:rPr>
              <a:t>of</a:t>
            </a:r>
            <a:r>
              <a:rPr lang="de-DE" sz="1100">
                <a:solidFill>
                  <a:schemeClr val="bg1">
                    <a:lumMod val="85000"/>
                  </a:schemeClr>
                </a:solidFill>
                <a:effectLst>
                  <a:outerShdw blurRad="38100" dist="38100" dir="2700000" algn="tl">
                    <a:srgbClr val="000000">
                      <a:alpha val="43137"/>
                    </a:srgbClr>
                  </a:outerShdw>
                </a:effectLst>
                <a:latin typeface="Press Start 2P"/>
              </a:rPr>
              <a:t> high </a:t>
            </a:r>
            <a:r>
              <a:rPr lang="de-DE" sz="1100" err="1">
                <a:solidFill>
                  <a:schemeClr val="bg1">
                    <a:lumMod val="85000"/>
                  </a:schemeClr>
                </a:solidFill>
                <a:effectLst>
                  <a:outerShdw blurRad="38100" dist="38100" dir="2700000" algn="tl">
                    <a:srgbClr val="000000">
                      <a:alpha val="43137"/>
                    </a:srgbClr>
                  </a:outerShdw>
                </a:effectLst>
                <a:latin typeface="Press Start 2P"/>
              </a:rPr>
              <a:t>values</a:t>
            </a:r>
            <a:r>
              <a:rPr lang="de-DE" sz="1100">
                <a:solidFill>
                  <a:schemeClr val="bg1">
                    <a:lumMod val="85000"/>
                  </a:schemeClr>
                </a:solidFill>
                <a:effectLst>
                  <a:outerShdw blurRad="38100" dist="38100" dir="2700000" algn="tl">
                    <a:srgbClr val="000000">
                      <a:alpha val="43137"/>
                    </a:srgbClr>
                  </a:outerShdw>
                </a:effectLst>
                <a:latin typeface="Press Start 2P"/>
              </a:rPr>
              <a:t> like 5843 and 17868)</a:t>
            </a:r>
          </a:p>
        </p:txBody>
      </p:sp>
    </p:spTree>
    <p:extLst>
      <p:ext uri="{BB962C8B-B14F-4D97-AF65-F5344CB8AC3E}">
        <p14:creationId xmlns:p14="http://schemas.microsoft.com/office/powerpoint/2010/main" val="8234883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lumMod val="85000"/>
            <a:lumOff val="15000"/>
          </a:schemeClr>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437AA9A-B37D-664F-85B5-C2164CE449F1}"/>
              </a:ext>
            </a:extLst>
          </p:cNvPr>
          <p:cNvSpPr/>
          <p:nvPr/>
        </p:nvSpPr>
        <p:spPr>
          <a:xfrm>
            <a:off x="2133600" y="5631669"/>
            <a:ext cx="3962400" cy="16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 name="Rectangle 2">
            <a:extLst>
              <a:ext uri="{FF2B5EF4-FFF2-40B4-BE49-F238E27FC236}">
                <a16:creationId xmlns:a16="http://schemas.microsoft.com/office/drawing/2014/main" id="{46EC6618-2A84-1165-6D84-CD72B5344D3E}"/>
              </a:ext>
            </a:extLst>
          </p:cNvPr>
          <p:cNvSpPr/>
          <p:nvPr/>
        </p:nvSpPr>
        <p:spPr>
          <a:xfrm>
            <a:off x="2095500" y="5596745"/>
            <a:ext cx="8001000" cy="238125"/>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ectangle 3">
            <a:extLst>
              <a:ext uri="{FF2B5EF4-FFF2-40B4-BE49-F238E27FC236}">
                <a16:creationId xmlns:a16="http://schemas.microsoft.com/office/drawing/2014/main" id="{D998F881-BC7B-9081-E3CD-021E070DF17C}"/>
              </a:ext>
            </a:extLst>
          </p:cNvPr>
          <p:cNvSpPr/>
          <p:nvPr/>
        </p:nvSpPr>
        <p:spPr>
          <a:xfrm>
            <a:off x="2133600" y="5631670"/>
            <a:ext cx="1504950" cy="16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 name="TextBox 4">
            <a:extLst>
              <a:ext uri="{FF2B5EF4-FFF2-40B4-BE49-F238E27FC236}">
                <a16:creationId xmlns:a16="http://schemas.microsoft.com/office/drawing/2014/main" id="{2CE7B398-5DA4-CE5E-EDCF-B8D1FC3E38FC}"/>
              </a:ext>
            </a:extLst>
          </p:cNvPr>
          <p:cNvSpPr txBox="1"/>
          <p:nvPr/>
        </p:nvSpPr>
        <p:spPr>
          <a:xfrm>
            <a:off x="4964921" y="5998916"/>
            <a:ext cx="2262158" cy="369332"/>
          </a:xfrm>
          <a:prstGeom prst="rect">
            <a:avLst/>
          </a:prstGeom>
          <a:noFill/>
        </p:spPr>
        <p:txBody>
          <a:bodyPr wrap="none" rtlCol="0">
            <a:spAutoFit/>
          </a:bodyPr>
          <a:lstStyle/>
          <a:p>
            <a:r>
              <a:rPr lang="en-IN">
                <a:solidFill>
                  <a:schemeClr val="bg1">
                    <a:lumMod val="85000"/>
                  </a:schemeClr>
                </a:solidFill>
                <a:latin typeface="Press Start 2P" panose="00000500000000000000" pitchFamily="2" charset="0"/>
              </a:rPr>
              <a:t>Loading……</a:t>
            </a:r>
          </a:p>
        </p:txBody>
      </p:sp>
      <p:pic>
        <p:nvPicPr>
          <p:cNvPr id="8" name="Picture 5" descr="A picture containing text, indoor, music, synthesizer&#10;&#10;Description automatically generated">
            <a:extLst>
              <a:ext uri="{FF2B5EF4-FFF2-40B4-BE49-F238E27FC236}">
                <a16:creationId xmlns:a16="http://schemas.microsoft.com/office/drawing/2014/main" id="{F3585492-E817-D57D-F86E-F5EF6B5AE2F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69536" y="0"/>
            <a:ext cx="5852928" cy="3292579"/>
          </a:xfrm>
          <a:prstGeom prst="rect">
            <a:avLst/>
          </a:prstGeom>
        </p:spPr>
      </p:pic>
      <p:sp>
        <p:nvSpPr>
          <p:cNvPr id="9" name="Textfeld 8">
            <a:extLst>
              <a:ext uri="{FF2B5EF4-FFF2-40B4-BE49-F238E27FC236}">
                <a16:creationId xmlns:a16="http://schemas.microsoft.com/office/drawing/2014/main" id="{5753E704-BFB1-DAF8-3E4A-38A64F5302CA}"/>
              </a:ext>
            </a:extLst>
          </p:cNvPr>
          <p:cNvSpPr txBox="1"/>
          <p:nvPr/>
        </p:nvSpPr>
        <p:spPr>
          <a:xfrm>
            <a:off x="3087202" y="2630838"/>
            <a:ext cx="6017596" cy="2294474"/>
          </a:xfrm>
          <a:prstGeom prst="rect">
            <a:avLst/>
          </a:prstGeom>
          <a:noFill/>
        </p:spPr>
        <p:txBody>
          <a:bodyPr wrap="square" lIns="0" tIns="0" rIns="0" bIns="0" rtlCol="0">
            <a:spAutoFit/>
          </a:bodyPr>
          <a:lstStyle/>
          <a:p>
            <a:pPr marR="0" algn="ctr" defTabSz="914400" rtl="0" eaLnBrk="1" fontAlgn="auto" latinLnBrk="0" hangingPunct="1">
              <a:lnSpc>
                <a:spcPct val="110000"/>
              </a:lnSpc>
              <a:spcBef>
                <a:spcPts val="0"/>
              </a:spcBef>
              <a:spcAft>
                <a:spcPts val="1200"/>
              </a:spcAft>
              <a:buClrTx/>
              <a:buSzTx/>
              <a:tabLst/>
            </a:pPr>
            <a:r>
              <a:rPr lang="en-US"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Reasons for choosing Minecraft:</a:t>
            </a:r>
          </a:p>
          <a:p>
            <a:pPr marL="285750" marR="0" indent="-285750" defTabSz="914400" rtl="0" eaLnBrk="1" fontAlgn="auto" latinLnBrk="0" hangingPunct="1">
              <a:lnSpc>
                <a:spcPct val="110000"/>
              </a:lnSpc>
              <a:spcBef>
                <a:spcPts val="0"/>
              </a:spcBef>
              <a:spcAft>
                <a:spcPts val="1200"/>
              </a:spcAft>
              <a:buClrTx/>
              <a:buSzTx/>
              <a:buFont typeface="Arial" panose="020B0604020202020204" pitchFamily="34" charset="0"/>
              <a:buChar char="•"/>
              <a:tabLst/>
            </a:pP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Accessibility</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and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Popularity</a:t>
            </a:r>
            <a:endPar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285750" marR="0" indent="-285750" defTabSz="914400" rtl="0" eaLnBrk="1" fontAlgn="auto" latinLnBrk="0" hangingPunct="1">
              <a:lnSpc>
                <a:spcPct val="110000"/>
              </a:lnSpc>
              <a:spcBef>
                <a:spcPts val="0"/>
              </a:spcBef>
              <a:spcAft>
                <a:spcPts val="1200"/>
              </a:spcAft>
              <a:buClrTx/>
              <a:buSzTx/>
              <a:buFont typeface="Arial" panose="020B0604020202020204" pitchFamily="34" charset="0"/>
              <a:buChar char="•"/>
              <a:tabLst/>
            </a:pP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Long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Existence</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with</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Continous</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Updates</a:t>
            </a:r>
          </a:p>
          <a:p>
            <a:pPr marL="285750" marR="0" indent="-285750" defTabSz="914400" rtl="0" eaLnBrk="1" fontAlgn="auto" latinLnBrk="0" hangingPunct="1">
              <a:lnSpc>
                <a:spcPct val="110000"/>
              </a:lnSpc>
              <a:spcBef>
                <a:spcPts val="0"/>
              </a:spcBef>
              <a:spcAft>
                <a:spcPts val="1200"/>
              </a:spcAft>
              <a:buClrTx/>
              <a:buSzTx/>
              <a:buFont typeface="Arial" panose="020B0604020202020204" pitchFamily="34" charset="0"/>
              <a:buChar char="•"/>
              <a:tabLst/>
            </a:pP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Creative Freedom</a:t>
            </a:r>
          </a:p>
          <a:p>
            <a:pPr marL="285750" marR="0" indent="-285750" defTabSz="914400" rtl="0" eaLnBrk="1" fontAlgn="auto" latinLnBrk="0" hangingPunct="1">
              <a:lnSpc>
                <a:spcPct val="110000"/>
              </a:lnSpc>
              <a:spcBef>
                <a:spcPts val="0"/>
              </a:spcBef>
              <a:spcAft>
                <a:spcPts val="1200"/>
              </a:spcAft>
              <a:buClrTx/>
              <a:buSzTx/>
              <a:buFont typeface="Arial" panose="020B0604020202020204" pitchFamily="34" charset="0"/>
              <a:buChar char="•"/>
              <a:tabLst/>
            </a:pP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Modding</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and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Customization</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Options</a:t>
            </a:r>
          </a:p>
          <a:p>
            <a:pPr marL="285750" marR="0" indent="-285750" defTabSz="914400" rtl="0" eaLnBrk="1" fontAlgn="auto" latinLnBrk="0" hangingPunct="1">
              <a:lnSpc>
                <a:spcPct val="110000"/>
              </a:lnSpc>
              <a:spcBef>
                <a:spcPts val="0"/>
              </a:spcBef>
              <a:spcAft>
                <a:spcPts val="1200"/>
              </a:spcAft>
              <a:buClrTx/>
              <a:buSzTx/>
              <a:buFont typeface="Arial" panose="020B0604020202020204" pitchFamily="34" charset="0"/>
              <a:buChar char="•"/>
              <a:tabLst/>
            </a:pP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Interactive and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Social</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Elements</a:t>
            </a:r>
          </a:p>
          <a:p>
            <a:pPr marL="285750" marR="0" indent="-285750" defTabSz="914400" rtl="0" eaLnBrk="1" fontAlgn="auto" latinLnBrk="0" hangingPunct="1">
              <a:lnSpc>
                <a:spcPct val="110000"/>
              </a:lnSpc>
              <a:spcBef>
                <a:spcPts val="0"/>
              </a:spcBef>
              <a:spcAft>
                <a:spcPts val="1200"/>
              </a:spcAft>
              <a:buClrTx/>
              <a:buSzTx/>
              <a:buFont typeface="Arial" panose="020B0604020202020204" pitchFamily="34" charset="0"/>
              <a:buChar char="•"/>
              <a:tabLst/>
            </a:pPr>
            <a:r>
              <a:rPr lang="en-US"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Low Technical Barrier</a:t>
            </a:r>
          </a:p>
        </p:txBody>
      </p:sp>
      <p:sp>
        <p:nvSpPr>
          <p:cNvPr id="2" name="Rectangle 5">
            <a:extLst>
              <a:ext uri="{FF2B5EF4-FFF2-40B4-BE49-F238E27FC236}">
                <a16:creationId xmlns:a16="http://schemas.microsoft.com/office/drawing/2014/main" id="{BB31B6FF-52D6-C6B6-E19C-D3B511092DB4}"/>
              </a:ext>
            </a:extLst>
          </p:cNvPr>
          <p:cNvSpPr/>
          <p:nvPr/>
        </p:nvSpPr>
        <p:spPr>
          <a:xfrm>
            <a:off x="6096000" y="5631037"/>
            <a:ext cx="3962400" cy="168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636383985"/>
      </p:ext>
    </p:ext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0" fill="hold"/>
                                        <p:tgtEl>
                                          <p:spTgt spid="4"/>
                                        </p:tgtEl>
                                        <p:attrNameLst>
                                          <p:attrName>ppt_x</p:attrName>
                                        </p:attrNameLst>
                                      </p:cBhvr>
                                      <p:tavLst>
                                        <p:tav tm="0">
                                          <p:val>
                                            <p:strVal val="#ppt_x-#ppt_w/2"/>
                                          </p:val>
                                        </p:tav>
                                        <p:tav tm="100000">
                                          <p:val>
                                            <p:strVal val="#ppt_x"/>
                                          </p:val>
                                        </p:tav>
                                      </p:tavLst>
                                    </p:anim>
                                    <p:anim calcmode="lin" valueType="num">
                                      <p:cBhvr>
                                        <p:cTn id="8" dur="5000" fill="hold"/>
                                        <p:tgtEl>
                                          <p:spTgt spid="4"/>
                                        </p:tgtEl>
                                        <p:attrNameLst>
                                          <p:attrName>ppt_y</p:attrName>
                                        </p:attrNameLst>
                                      </p:cBhvr>
                                      <p:tavLst>
                                        <p:tav tm="0">
                                          <p:val>
                                            <p:strVal val="#ppt_y"/>
                                          </p:val>
                                        </p:tav>
                                        <p:tav tm="100000">
                                          <p:val>
                                            <p:strVal val="#ppt_y"/>
                                          </p:val>
                                        </p:tav>
                                      </p:tavLst>
                                    </p:anim>
                                    <p:anim calcmode="lin" valueType="num">
                                      <p:cBhvr>
                                        <p:cTn id="9" dur="5000" fill="hold"/>
                                        <p:tgtEl>
                                          <p:spTgt spid="4"/>
                                        </p:tgtEl>
                                        <p:attrNameLst>
                                          <p:attrName>ppt_w</p:attrName>
                                        </p:attrNameLst>
                                      </p:cBhvr>
                                      <p:tavLst>
                                        <p:tav tm="0">
                                          <p:val>
                                            <p:fltVal val="0"/>
                                          </p:val>
                                        </p:tav>
                                        <p:tav tm="100000">
                                          <p:val>
                                            <p:strVal val="#ppt_w"/>
                                          </p:val>
                                        </p:tav>
                                      </p:tavLst>
                                    </p:anim>
                                    <p:anim calcmode="lin" valueType="num">
                                      <p:cBhvr>
                                        <p:cTn id="10" dur="5000" fill="hold"/>
                                        <p:tgtEl>
                                          <p:spTgt spid="4"/>
                                        </p:tgtEl>
                                        <p:attrNameLst>
                                          <p:attrName>ppt_h</p:attrName>
                                        </p:attrNameLst>
                                      </p:cBhvr>
                                      <p:tavLst>
                                        <p:tav tm="0">
                                          <p:val>
                                            <p:strVal val="#ppt_h"/>
                                          </p:val>
                                        </p:tav>
                                        <p:tav tm="100000">
                                          <p:val>
                                            <p:strVal val="#ppt_h"/>
                                          </p:val>
                                        </p:tav>
                                      </p:tavLst>
                                    </p:anim>
                                  </p:childTnLst>
                                </p:cTn>
                              </p:par>
                            </p:childTnLst>
                          </p:cTn>
                        </p:par>
                        <p:par>
                          <p:cTn id="11" fill="hold">
                            <p:stCondLst>
                              <p:cond delay="5000"/>
                            </p:stCondLst>
                            <p:childTnLst>
                              <p:par>
                                <p:cTn id="12" presetID="17" presetClass="entr" presetSubtype="8" fill="hold" grpId="0" nodeType="afterEffect">
                                  <p:stCondLst>
                                    <p:cond delay="250"/>
                                  </p:stCondLst>
                                  <p:childTnLst>
                                    <p:set>
                                      <p:cBhvr>
                                        <p:cTn id="13" dur="1" fill="hold">
                                          <p:stCondLst>
                                            <p:cond delay="0"/>
                                          </p:stCondLst>
                                        </p:cTn>
                                        <p:tgtEl>
                                          <p:spTgt spid="6"/>
                                        </p:tgtEl>
                                        <p:attrNameLst>
                                          <p:attrName>style.visibility</p:attrName>
                                        </p:attrNameLst>
                                      </p:cBhvr>
                                      <p:to>
                                        <p:strVal val="visible"/>
                                      </p:to>
                                    </p:set>
                                    <p:anim calcmode="lin" valueType="num">
                                      <p:cBhvr>
                                        <p:cTn id="14" dur="3000" fill="hold"/>
                                        <p:tgtEl>
                                          <p:spTgt spid="6"/>
                                        </p:tgtEl>
                                        <p:attrNameLst>
                                          <p:attrName>ppt_x</p:attrName>
                                        </p:attrNameLst>
                                      </p:cBhvr>
                                      <p:tavLst>
                                        <p:tav tm="0">
                                          <p:val>
                                            <p:strVal val="#ppt_x-#ppt_w/2"/>
                                          </p:val>
                                        </p:tav>
                                        <p:tav tm="100000">
                                          <p:val>
                                            <p:strVal val="#ppt_x"/>
                                          </p:val>
                                        </p:tav>
                                      </p:tavLst>
                                    </p:anim>
                                    <p:anim calcmode="lin" valueType="num">
                                      <p:cBhvr>
                                        <p:cTn id="15" dur="3000" fill="hold"/>
                                        <p:tgtEl>
                                          <p:spTgt spid="6"/>
                                        </p:tgtEl>
                                        <p:attrNameLst>
                                          <p:attrName>ppt_y</p:attrName>
                                        </p:attrNameLst>
                                      </p:cBhvr>
                                      <p:tavLst>
                                        <p:tav tm="0">
                                          <p:val>
                                            <p:strVal val="#ppt_y"/>
                                          </p:val>
                                        </p:tav>
                                        <p:tav tm="100000">
                                          <p:val>
                                            <p:strVal val="#ppt_y"/>
                                          </p:val>
                                        </p:tav>
                                      </p:tavLst>
                                    </p:anim>
                                    <p:anim calcmode="lin" valueType="num">
                                      <p:cBhvr>
                                        <p:cTn id="16" dur="3000" fill="hold"/>
                                        <p:tgtEl>
                                          <p:spTgt spid="6"/>
                                        </p:tgtEl>
                                        <p:attrNameLst>
                                          <p:attrName>ppt_w</p:attrName>
                                        </p:attrNameLst>
                                      </p:cBhvr>
                                      <p:tavLst>
                                        <p:tav tm="0">
                                          <p:val>
                                            <p:fltVal val="0"/>
                                          </p:val>
                                        </p:tav>
                                        <p:tav tm="100000">
                                          <p:val>
                                            <p:strVal val="#ppt_w"/>
                                          </p:val>
                                        </p:tav>
                                      </p:tavLst>
                                    </p:anim>
                                    <p:anim calcmode="lin" valueType="num">
                                      <p:cBhvr>
                                        <p:cTn id="17" dur="3000" fill="hold"/>
                                        <p:tgtEl>
                                          <p:spTgt spid="6"/>
                                        </p:tgtEl>
                                        <p:attrNameLst>
                                          <p:attrName>ppt_h</p:attrName>
                                        </p:attrNameLst>
                                      </p:cBhvr>
                                      <p:tavLst>
                                        <p:tav tm="0">
                                          <p:val>
                                            <p:strVal val="#ppt_h"/>
                                          </p:val>
                                        </p:tav>
                                        <p:tav tm="100000">
                                          <p:val>
                                            <p:strVal val="#ppt_h"/>
                                          </p:val>
                                        </p:tav>
                                      </p:tavLst>
                                    </p:anim>
                                  </p:childTnLst>
                                </p:cTn>
                              </p:par>
                            </p:childTnLst>
                          </p:cTn>
                        </p:par>
                        <p:par>
                          <p:cTn id="18" fill="hold">
                            <p:stCondLst>
                              <p:cond delay="8250"/>
                            </p:stCondLst>
                            <p:childTnLst>
                              <p:par>
                                <p:cTn id="19" presetID="17" presetClass="entr" presetSubtype="8" fill="hold" grpId="0"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2000" fill="hold"/>
                                        <p:tgtEl>
                                          <p:spTgt spid="2"/>
                                        </p:tgtEl>
                                        <p:attrNameLst>
                                          <p:attrName>ppt_x</p:attrName>
                                        </p:attrNameLst>
                                      </p:cBhvr>
                                      <p:tavLst>
                                        <p:tav tm="0">
                                          <p:val>
                                            <p:strVal val="#ppt_x-#ppt_w/2"/>
                                          </p:val>
                                        </p:tav>
                                        <p:tav tm="100000">
                                          <p:val>
                                            <p:strVal val="#ppt_x"/>
                                          </p:val>
                                        </p:tav>
                                      </p:tavLst>
                                    </p:anim>
                                    <p:anim calcmode="lin" valueType="num">
                                      <p:cBhvr>
                                        <p:cTn id="22" dur="2000" fill="hold"/>
                                        <p:tgtEl>
                                          <p:spTgt spid="2"/>
                                        </p:tgtEl>
                                        <p:attrNameLst>
                                          <p:attrName>ppt_y</p:attrName>
                                        </p:attrNameLst>
                                      </p:cBhvr>
                                      <p:tavLst>
                                        <p:tav tm="0">
                                          <p:val>
                                            <p:strVal val="#ppt_y"/>
                                          </p:val>
                                        </p:tav>
                                        <p:tav tm="100000">
                                          <p:val>
                                            <p:strVal val="#ppt_y"/>
                                          </p:val>
                                        </p:tav>
                                      </p:tavLst>
                                    </p:anim>
                                    <p:anim calcmode="lin" valueType="num">
                                      <p:cBhvr>
                                        <p:cTn id="23" dur="2000" fill="hold"/>
                                        <p:tgtEl>
                                          <p:spTgt spid="2"/>
                                        </p:tgtEl>
                                        <p:attrNameLst>
                                          <p:attrName>ppt_w</p:attrName>
                                        </p:attrNameLst>
                                      </p:cBhvr>
                                      <p:tavLst>
                                        <p:tav tm="0">
                                          <p:val>
                                            <p:fltVal val="0"/>
                                          </p:val>
                                        </p:tav>
                                        <p:tav tm="100000">
                                          <p:val>
                                            <p:strVal val="#ppt_w"/>
                                          </p:val>
                                        </p:tav>
                                      </p:tavLst>
                                    </p:anim>
                                    <p:anim calcmode="lin" valueType="num">
                                      <p:cBhvr>
                                        <p:cTn id="24" dur="2000" fill="hold"/>
                                        <p:tgtEl>
                                          <p:spTgt spid="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2AA2425-C9E3-4B51-6646-2C9079FE0586}"/>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CA202F61-BA53-9F9A-B15C-145D90AADB79}"/>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FBAFA354-3CFE-C1E9-E7B5-5B6102D3B0BB}"/>
              </a:ext>
            </a:extLst>
          </p:cNvPr>
          <p:cNvSpPr/>
          <p:nvPr/>
        </p:nvSpPr>
        <p:spPr>
          <a:xfrm>
            <a:off x="3118273"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32537643-32DC-086B-7676-503B90685C97}"/>
              </a:ext>
            </a:extLst>
          </p:cNvPr>
          <p:cNvSpPr txBox="1"/>
          <p:nvPr/>
        </p:nvSpPr>
        <p:spPr>
          <a:xfrm>
            <a:off x="3118273" y="1053584"/>
            <a:ext cx="5955477"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Analysis in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2" name="Richtungspfeil 1">
            <a:extLst>
              <a:ext uri="{FF2B5EF4-FFF2-40B4-BE49-F238E27FC236}">
                <a16:creationId xmlns:a16="http://schemas.microsoft.com/office/drawing/2014/main" id="{3086C4E1-2041-757A-FD0A-6542DAE5FDA2}"/>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A9C8D3A8-B5E4-5EB9-69C2-D4545A0DBFC2}"/>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B9D36C19-CF52-81D5-1AB5-A156551462B0}"/>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Textfeld 2">
            <a:extLst>
              <a:ext uri="{FF2B5EF4-FFF2-40B4-BE49-F238E27FC236}">
                <a16:creationId xmlns:a16="http://schemas.microsoft.com/office/drawing/2014/main" id="{3EDA64B0-70AC-C304-3B5D-4EEACBB01F70}"/>
              </a:ext>
            </a:extLst>
          </p:cNvPr>
          <p:cNvSpPr txBox="1"/>
          <p:nvPr/>
        </p:nvSpPr>
        <p:spPr>
          <a:xfrm>
            <a:off x="1038727" y="2003842"/>
            <a:ext cx="10279011" cy="1452321"/>
          </a:xfrm>
          <a:prstGeom prst="rect">
            <a:avLst/>
          </a:prstGeom>
          <a:noFill/>
        </p:spPr>
        <p:txBody>
          <a:bodyPr wrap="square">
            <a:spAutoFit/>
          </a:bodyPr>
          <a:lstStyle/>
          <a:p>
            <a:pPr marL="0" indent="0">
              <a:lnSpc>
                <a:spcPct val="150000"/>
              </a:lnSpc>
              <a:spcAft>
                <a:spcPts val="1200"/>
              </a:spcAft>
              <a:buNone/>
            </a:pPr>
            <a:r>
              <a:rPr lang="de-DE" sz="1100">
                <a:effectLst>
                  <a:outerShdw blurRad="38100" dist="38100" dir="2700000" algn="tl">
                    <a:srgbClr val="000000">
                      <a:alpha val="43137"/>
                    </a:srgbClr>
                  </a:outerShdw>
                </a:effectLst>
                <a:latin typeface="Press Start 2P"/>
              </a:rPr>
              <a:t>	</a:t>
            </a:r>
            <a:r>
              <a:rPr lang="de-DE" sz="1100">
                <a:effectLst>
                  <a:outerShdw blurRad="38100" dist="38100" dir="2700000" algn="tl">
                    <a:srgbClr val="000000">
                      <a:alpha val="43137"/>
                    </a:srgbClr>
                  </a:outerShdw>
                </a:effectLst>
                <a:latin typeface="Press Start 2P" panose="00000500000000000000" pitchFamily="2" charset="0"/>
              </a:rPr>
              <a:t>Analysis</a:t>
            </a:r>
          </a:p>
          <a:p>
            <a:pPr marL="742950" lvl="1" indent="-285750">
              <a:lnSpc>
                <a:spcPct val="150000"/>
              </a:lnSpc>
              <a:buFontTx/>
              <a:buChar char="-"/>
            </a:pP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Path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coefficient</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p-</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value</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confidence</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interval</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extracted</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from</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742950" lvl="1" indent="-285750">
              <a:lnSpc>
                <a:spcPct val="150000"/>
              </a:lnSpc>
              <a:buFontTx/>
              <a:buChar char="-"/>
            </a:pP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Reliability</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&amp;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validity</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t>
            </a:r>
          </a:p>
          <a:p>
            <a:pPr marL="1200150" lvl="2" indent="-285750">
              <a:lnSpc>
                <a:spcPct val="150000"/>
              </a:lnSpc>
              <a:buFontTx/>
              <a:buChar char="-"/>
            </a:pP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Composite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reliability</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rho_a</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t>
            </a:r>
            <a:r>
              <a:rPr lang="de-DE" sz="1100">
                <a:effectLst>
                  <a:outerShdw blurRad="38100" dist="38100" dir="2700000" algn="tl">
                    <a:srgbClr val="000000">
                      <a:alpha val="43137"/>
                    </a:srgbClr>
                  </a:outerShdw>
                </a:effectLst>
                <a:latin typeface="Press Start 2P" panose="00000500000000000000" pitchFamily="2" charset="0"/>
              </a:rPr>
              <a:t> </a:t>
            </a:r>
            <a:endParaRPr lang="de-DE" sz="1100">
              <a:effectLst>
                <a:outerShdw blurRad="38100" dist="38100" dir="2700000" algn="tl">
                  <a:srgbClr val="000000">
                    <a:alpha val="43137"/>
                  </a:srgbClr>
                </a:outerShdw>
              </a:effectLst>
              <a:latin typeface="Press Start 2P"/>
            </a:endParaRPr>
          </a:p>
        </p:txBody>
      </p:sp>
      <p:sp>
        <p:nvSpPr>
          <p:cNvPr id="5" name="Ellipse 4">
            <a:extLst>
              <a:ext uri="{FF2B5EF4-FFF2-40B4-BE49-F238E27FC236}">
                <a16:creationId xmlns:a16="http://schemas.microsoft.com/office/drawing/2014/main" id="{A2A2E0CB-73F9-B2B3-C868-919A6A2E48B0}"/>
              </a:ext>
            </a:extLst>
          </p:cNvPr>
          <p:cNvSpPr/>
          <p:nvPr/>
        </p:nvSpPr>
        <p:spPr>
          <a:xfrm>
            <a:off x="1528257" y="2041891"/>
            <a:ext cx="252000" cy="252000"/>
          </a:xfrm>
          <a:prstGeom prst="ellipse">
            <a:avLst/>
          </a:prstGeom>
          <a:solidFill>
            <a:schemeClr val="accent2"/>
          </a:solidFill>
          <a:ln w="12700">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2" name="Eingebuchteter Richtungspfeil 8">
            <a:extLst>
              <a:ext uri="{FF2B5EF4-FFF2-40B4-BE49-F238E27FC236}">
                <a16:creationId xmlns:a16="http://schemas.microsoft.com/office/drawing/2014/main" id="{717BDDFF-6FF6-D40C-4BFA-654821025ADF}"/>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11" name="Grafik 10" descr="Marke Häkchen mit einfarbiger Füllung">
            <a:extLst>
              <a:ext uri="{FF2B5EF4-FFF2-40B4-BE49-F238E27FC236}">
                <a16:creationId xmlns:a16="http://schemas.microsoft.com/office/drawing/2014/main" id="{B894D064-E01B-F5CA-E48D-563CC5BC94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4257" y="2077891"/>
            <a:ext cx="180000" cy="180000"/>
          </a:xfrm>
          <a:prstGeom prst="rect">
            <a:avLst/>
          </a:prstGeom>
        </p:spPr>
      </p:pic>
      <p:sp>
        <p:nvSpPr>
          <p:cNvPr id="6" name="Eingebuchteter Richtungspfeil 8">
            <a:extLst>
              <a:ext uri="{FF2B5EF4-FFF2-40B4-BE49-F238E27FC236}">
                <a16:creationId xmlns:a16="http://schemas.microsoft.com/office/drawing/2014/main" id="{FFD2C93D-6A44-04B8-D56B-6B16BBCB4D63}"/>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Tree>
    <p:extLst>
      <p:ext uri="{BB962C8B-B14F-4D97-AF65-F5344CB8AC3E}">
        <p14:creationId xmlns:p14="http://schemas.microsoft.com/office/powerpoint/2010/main" val="305438899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BCA68679-78A8-45A7-73DD-A7B33A9F353C}"/>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C9726F41-B8C7-5255-5C71-85FA22969858}"/>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337F4523-C22C-3946-E779-DEC5CC500D49}"/>
              </a:ext>
            </a:extLst>
          </p:cNvPr>
          <p:cNvSpPr/>
          <p:nvPr/>
        </p:nvSpPr>
        <p:spPr>
          <a:xfrm>
            <a:off x="3118273"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695BBB4-E31D-CF25-B1F6-2E6BF513EAD8}"/>
              </a:ext>
            </a:extLst>
          </p:cNvPr>
          <p:cNvSpPr txBox="1"/>
          <p:nvPr/>
        </p:nvSpPr>
        <p:spPr>
          <a:xfrm>
            <a:off x="3118273" y="1053584"/>
            <a:ext cx="5955477"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Analysis in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2" name="Richtungspfeil 1">
            <a:extLst>
              <a:ext uri="{FF2B5EF4-FFF2-40B4-BE49-F238E27FC236}">
                <a16:creationId xmlns:a16="http://schemas.microsoft.com/office/drawing/2014/main" id="{967A56C6-F4CA-C332-2A2D-A4EAEF69E6DE}"/>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B25F006A-0D8E-CBE1-806B-BD0D8F6D6D38}"/>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F0B23528-C21C-7169-3E06-53818D02F41E}"/>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Textfeld 2">
            <a:extLst>
              <a:ext uri="{FF2B5EF4-FFF2-40B4-BE49-F238E27FC236}">
                <a16:creationId xmlns:a16="http://schemas.microsoft.com/office/drawing/2014/main" id="{62051BF3-E22B-2FBF-E823-9B3B59142238}"/>
              </a:ext>
            </a:extLst>
          </p:cNvPr>
          <p:cNvSpPr txBox="1"/>
          <p:nvPr/>
        </p:nvSpPr>
        <p:spPr>
          <a:xfrm>
            <a:off x="1272980" y="2003842"/>
            <a:ext cx="6026345" cy="2098651"/>
          </a:xfrm>
          <a:prstGeom prst="rect">
            <a:avLst/>
          </a:prstGeom>
          <a:noFill/>
        </p:spPr>
        <p:txBody>
          <a:bodyPr wrap="square">
            <a:spAutoFit/>
          </a:bodyPr>
          <a:lstStyle/>
          <a:p>
            <a:pPr marL="0" indent="0">
              <a:lnSpc>
                <a:spcPct val="150000"/>
              </a:lnSpc>
              <a:spcAft>
                <a:spcPts val="1200"/>
              </a:spcAft>
              <a:buNone/>
            </a:pPr>
            <a:r>
              <a:rPr lang="de-DE" sz="1100" err="1">
                <a:effectLst>
                  <a:outerShdw blurRad="38100" dist="38100" dir="2700000" algn="tl">
                    <a:srgbClr val="000000">
                      <a:alpha val="43137"/>
                    </a:srgbClr>
                  </a:outerShdw>
                </a:effectLst>
                <a:latin typeface="Press Start 2P" panose="00000500000000000000" pitchFamily="2" charset="0"/>
              </a:rPr>
              <a:t>Validity</a:t>
            </a:r>
            <a:r>
              <a:rPr lang="de-DE" sz="1100">
                <a:effectLst>
                  <a:outerShdw blurRad="38100" dist="38100" dir="2700000" algn="tl">
                    <a:srgbClr val="000000">
                      <a:alpha val="43137"/>
                    </a:srgbClr>
                  </a:outerShdw>
                </a:effectLst>
                <a:latin typeface="Press Start 2P" panose="00000500000000000000" pitchFamily="2" charset="0"/>
              </a:rPr>
              <a:t> and 	</a:t>
            </a:r>
            <a:r>
              <a:rPr lang="de-DE" sz="1100" err="1">
                <a:effectLst>
                  <a:outerShdw blurRad="38100" dist="38100" dir="2700000" algn="tl">
                    <a:srgbClr val="000000">
                      <a:alpha val="43137"/>
                    </a:srgbClr>
                  </a:outerShdw>
                </a:effectLst>
                <a:latin typeface="Press Start 2P" panose="00000500000000000000" pitchFamily="2" charset="0"/>
              </a:rPr>
              <a:t>Reliability</a:t>
            </a:r>
            <a:r>
              <a:rPr lang="de-DE" sz="1100">
                <a:effectLst>
                  <a:outerShdw blurRad="38100" dist="38100" dir="2700000" algn="tl">
                    <a:srgbClr val="000000">
                      <a:alpha val="43137"/>
                    </a:srgbClr>
                  </a:outerShdw>
                </a:effectLst>
                <a:latin typeface="Press Start 2P" panose="00000500000000000000" pitchFamily="2" charset="0"/>
              </a:rPr>
              <a:t> Higher Level:</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742950" lvl="1" indent="-285750">
              <a:lnSpc>
                <a:spcPct val="150000"/>
              </a:lnSpc>
              <a:buFontTx/>
              <a:buChar char="-"/>
            </a:pP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Fornell-Larcker</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criterion</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en-US" sz="10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 square root of AVE for each variable (the top number in any constructs column) is higher than the variance it shares with any other variable (all numbers below the top number)</a:t>
            </a:r>
          </a:p>
          <a:p>
            <a:pPr marL="742950" lvl="1" indent="-285750">
              <a:lnSpc>
                <a:spcPct val="150000"/>
              </a:lnSpc>
              <a:buFontTx/>
              <a:buChar char="-"/>
            </a:pP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HTMT: All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values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below</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0,9</a:t>
            </a:r>
            <a:endParaRPr lang="de-DE" sz="1100">
              <a:solidFill>
                <a:srgbClr val="92D050"/>
              </a:solidFill>
              <a:effectLst>
                <a:outerShdw blurRad="38100" dist="38100" dir="2700000" algn="tl">
                  <a:srgbClr val="000000">
                    <a:alpha val="43137"/>
                  </a:srgbClr>
                </a:outerShdw>
              </a:effectLst>
              <a:latin typeface="Press Start 2P" panose="00000500000000000000" pitchFamily="2" charset="0"/>
            </a:endParaRPr>
          </a:p>
        </p:txBody>
      </p:sp>
      <p:sp>
        <p:nvSpPr>
          <p:cNvPr id="2" name="Eingebuchteter Richtungspfeil 8">
            <a:extLst>
              <a:ext uri="{FF2B5EF4-FFF2-40B4-BE49-F238E27FC236}">
                <a16:creationId xmlns:a16="http://schemas.microsoft.com/office/drawing/2014/main" id="{2A632A90-F36A-A850-CF40-DFE4CA8CB5C5}"/>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7" name="Eingebuchteter Richtungspfeil 8">
            <a:extLst>
              <a:ext uri="{FF2B5EF4-FFF2-40B4-BE49-F238E27FC236}">
                <a16:creationId xmlns:a16="http://schemas.microsoft.com/office/drawing/2014/main" id="{FA049D32-9D8B-AC14-0703-6DE01C4B41CA}"/>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aphicFrame>
        <p:nvGraphicFramePr>
          <p:cNvPr id="6" name="Tabelle 5">
            <a:extLst>
              <a:ext uri="{FF2B5EF4-FFF2-40B4-BE49-F238E27FC236}">
                <a16:creationId xmlns:a16="http://schemas.microsoft.com/office/drawing/2014/main" id="{0A90C300-D04E-9FF3-238B-10784C9DC4DA}"/>
              </a:ext>
            </a:extLst>
          </p:cNvPr>
          <p:cNvGraphicFramePr>
            <a:graphicFrameLocks noGrp="1"/>
          </p:cNvGraphicFramePr>
          <p:nvPr>
            <p:extLst>
              <p:ext uri="{D42A27DB-BD31-4B8C-83A1-F6EECF244321}">
                <p14:modId xmlns:p14="http://schemas.microsoft.com/office/powerpoint/2010/main" val="1533823093"/>
              </p:ext>
            </p:extLst>
          </p:nvPr>
        </p:nvGraphicFramePr>
        <p:xfrm>
          <a:off x="7479732" y="2256949"/>
          <a:ext cx="3657600" cy="3840480"/>
        </p:xfrm>
        <a:graphic>
          <a:graphicData uri="http://schemas.openxmlformats.org/drawingml/2006/table">
            <a:tbl>
              <a:tblPr/>
              <a:tblGrid>
                <a:gridCol w="609600">
                  <a:extLst>
                    <a:ext uri="{9D8B030D-6E8A-4147-A177-3AD203B41FA5}">
                      <a16:colId xmlns:a16="http://schemas.microsoft.com/office/drawing/2014/main" val="251436133"/>
                    </a:ext>
                  </a:extLst>
                </a:gridCol>
                <a:gridCol w="609600">
                  <a:extLst>
                    <a:ext uri="{9D8B030D-6E8A-4147-A177-3AD203B41FA5}">
                      <a16:colId xmlns:a16="http://schemas.microsoft.com/office/drawing/2014/main" val="2367464353"/>
                    </a:ext>
                  </a:extLst>
                </a:gridCol>
                <a:gridCol w="609600">
                  <a:extLst>
                    <a:ext uri="{9D8B030D-6E8A-4147-A177-3AD203B41FA5}">
                      <a16:colId xmlns:a16="http://schemas.microsoft.com/office/drawing/2014/main" val="1667832595"/>
                    </a:ext>
                  </a:extLst>
                </a:gridCol>
                <a:gridCol w="609600">
                  <a:extLst>
                    <a:ext uri="{9D8B030D-6E8A-4147-A177-3AD203B41FA5}">
                      <a16:colId xmlns:a16="http://schemas.microsoft.com/office/drawing/2014/main" val="2023758247"/>
                    </a:ext>
                  </a:extLst>
                </a:gridCol>
                <a:gridCol w="609600">
                  <a:extLst>
                    <a:ext uri="{9D8B030D-6E8A-4147-A177-3AD203B41FA5}">
                      <a16:colId xmlns:a16="http://schemas.microsoft.com/office/drawing/2014/main" val="3234816529"/>
                    </a:ext>
                  </a:extLst>
                </a:gridCol>
                <a:gridCol w="609600">
                  <a:extLst>
                    <a:ext uri="{9D8B030D-6E8A-4147-A177-3AD203B41FA5}">
                      <a16:colId xmlns:a16="http://schemas.microsoft.com/office/drawing/2014/main" val="2853401875"/>
                    </a:ext>
                  </a:extLst>
                </a:gridCol>
              </a:tblGrid>
              <a:tr h="190500">
                <a:tc>
                  <a:txBody>
                    <a:bodyPr/>
                    <a:lstStyle/>
                    <a:p>
                      <a:pPr algn="l" fontAlgn="b"/>
                      <a:endParaRPr lang="de-DE" sz="1100" b="1"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1" i="0" u="none" strike="noStrike">
                          <a:solidFill>
                            <a:srgbClr val="000000"/>
                          </a:solidFill>
                          <a:effectLst/>
                          <a:latin typeface="Calibri" panose="020F0502020204030204" pitchFamily="34" charset="0"/>
                        </a:rPr>
                        <a:t>External Motivators</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1" i="0" u="none" strike="noStrike">
                          <a:solidFill>
                            <a:srgbClr val="000000"/>
                          </a:solidFill>
                          <a:effectLst/>
                          <a:latin typeface="Calibri" panose="020F0502020204030204" pitchFamily="34" charset="0"/>
                        </a:rPr>
                        <a:t>Internal Motivation</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1" i="0" u="none" strike="noStrike">
                          <a:solidFill>
                            <a:srgbClr val="000000"/>
                          </a:solidFill>
                          <a:effectLst/>
                          <a:latin typeface="Calibri" panose="020F0502020204030204" pitchFamily="34" charset="0"/>
                        </a:rPr>
                        <a:t>Average Time Invested Weekly</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en-US" sz="1100" b="1" i="0" u="none" strike="noStrike">
                          <a:solidFill>
                            <a:srgbClr val="000000"/>
                          </a:solidFill>
                          <a:effectLst/>
                          <a:latin typeface="Calibri" panose="020F0502020204030204" pitchFamily="34" charset="0"/>
                        </a:rPr>
                        <a:t>Intention to Continue Creating Content</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1" i="0" u="none" strike="noStrike">
                          <a:solidFill>
                            <a:srgbClr val="000000"/>
                          </a:solidFill>
                          <a:effectLst/>
                          <a:latin typeface="Calibri" panose="020F0502020204030204" pitchFamily="34" charset="0"/>
                        </a:rPr>
                        <a:t>Word of Mouth</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79166554"/>
                  </a:ext>
                </a:extLst>
              </a:tr>
              <a:tr h="190500">
                <a:tc>
                  <a:txBody>
                    <a:bodyPr/>
                    <a:lstStyle/>
                    <a:p>
                      <a:pPr algn="l" fontAlgn="b"/>
                      <a:r>
                        <a:rPr lang="de-DE" sz="1100" b="1" i="0" u="none" strike="noStrike">
                          <a:solidFill>
                            <a:srgbClr val="000000"/>
                          </a:solidFill>
                          <a:effectLst/>
                          <a:latin typeface="Calibri" panose="020F0502020204030204" pitchFamily="34" charset="0"/>
                        </a:rPr>
                        <a:t>External Motivator</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0.741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247092616"/>
                  </a:ext>
                </a:extLst>
              </a:tr>
              <a:tr h="190500">
                <a:tc>
                  <a:txBody>
                    <a:bodyPr/>
                    <a:lstStyle/>
                    <a:p>
                      <a:pPr algn="l" fontAlgn="b"/>
                      <a:r>
                        <a:rPr lang="de-DE" sz="1100" b="1" i="0" u="none" strike="noStrike">
                          <a:solidFill>
                            <a:srgbClr val="000000"/>
                          </a:solidFill>
                          <a:effectLst/>
                          <a:latin typeface="Calibri" panose="020F0502020204030204" pitchFamily="34" charset="0"/>
                        </a:rPr>
                        <a:t>Internal Motivation</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0.516</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0.588</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489781176"/>
                  </a:ext>
                </a:extLst>
              </a:tr>
              <a:tr h="190500">
                <a:tc>
                  <a:txBody>
                    <a:bodyPr/>
                    <a:lstStyle/>
                    <a:p>
                      <a:pPr algn="l" fontAlgn="b"/>
                      <a:r>
                        <a:rPr lang="de-DE" sz="1100" b="1" i="0" u="none" strike="noStrike">
                          <a:solidFill>
                            <a:srgbClr val="000000"/>
                          </a:solidFill>
                          <a:effectLst/>
                          <a:latin typeface="Calibri" panose="020F0502020204030204" pitchFamily="34" charset="0"/>
                        </a:rPr>
                        <a:t>Average Time Invested Weekly</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0.365</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0.301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1.000</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2665261215"/>
                  </a:ext>
                </a:extLst>
              </a:tr>
              <a:tr h="190500">
                <a:tc>
                  <a:txBody>
                    <a:bodyPr/>
                    <a:lstStyle/>
                    <a:p>
                      <a:pPr algn="l" fontAlgn="b"/>
                      <a:r>
                        <a:rPr lang="en-US" sz="1100" b="1" i="0" u="none" strike="noStrike">
                          <a:solidFill>
                            <a:srgbClr val="000000"/>
                          </a:solidFill>
                          <a:effectLst/>
                          <a:latin typeface="Calibri" panose="020F0502020204030204" pitchFamily="34" charset="0"/>
                        </a:rPr>
                        <a:t>Intention to Continue Creating Content</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0.342</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FF0000"/>
                          </a:solidFill>
                          <a:effectLst/>
                          <a:latin typeface="Calibri" panose="020F0502020204030204" pitchFamily="34" charset="0"/>
                        </a:rPr>
                        <a:t>0.591</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0.198</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0.864</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endParaRPr lang="de-DE" sz="1100" b="0" i="0" u="none" strike="noStrike">
                        <a:solidFill>
                          <a:srgbClr val="000000"/>
                        </a:solidFill>
                        <a:effectLst/>
                        <a:latin typeface="Calibri" panose="020F0502020204030204" pitchFamily="34" charset="0"/>
                      </a:endParaRP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198279677"/>
                  </a:ext>
                </a:extLst>
              </a:tr>
              <a:tr h="190500">
                <a:tc>
                  <a:txBody>
                    <a:bodyPr/>
                    <a:lstStyle/>
                    <a:p>
                      <a:pPr algn="l" fontAlgn="b"/>
                      <a:r>
                        <a:rPr lang="de-DE" sz="1100" b="1" i="0" u="none" strike="noStrike">
                          <a:solidFill>
                            <a:srgbClr val="000000"/>
                          </a:solidFill>
                          <a:effectLst/>
                          <a:latin typeface="Calibri" panose="020F0502020204030204" pitchFamily="34" charset="0"/>
                        </a:rPr>
                        <a:t>Word of Mouth</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0.395</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FF0000"/>
                          </a:solidFill>
                          <a:effectLst/>
                          <a:latin typeface="Calibri" panose="020F0502020204030204" pitchFamily="34" charset="0"/>
                        </a:rPr>
                        <a:t>0.595</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0.173</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0.494</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tc>
                  <a:txBody>
                    <a:bodyPr/>
                    <a:lstStyle/>
                    <a:p>
                      <a:pPr algn="l" fontAlgn="b"/>
                      <a:r>
                        <a:rPr lang="de-DE" sz="1100" b="0" i="0" u="none" strike="noStrike">
                          <a:solidFill>
                            <a:srgbClr val="000000"/>
                          </a:solidFill>
                          <a:effectLst/>
                          <a:latin typeface="Calibri" panose="020F0502020204030204" pitchFamily="34" charset="0"/>
                        </a:rPr>
                        <a:t>0.820</a:t>
                      </a:r>
                    </a:p>
                  </a:txBody>
                  <a:tcPr marL="7620" marR="7620" marT="762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val="841980528"/>
                  </a:ext>
                </a:extLst>
              </a:tr>
            </a:tbl>
          </a:graphicData>
        </a:graphic>
      </p:graphicFrame>
      <p:sp>
        <p:nvSpPr>
          <p:cNvPr id="8" name="Textfeld 7">
            <a:extLst>
              <a:ext uri="{FF2B5EF4-FFF2-40B4-BE49-F238E27FC236}">
                <a16:creationId xmlns:a16="http://schemas.microsoft.com/office/drawing/2014/main" id="{424DEEC4-E9D1-CA40-5F81-A6A1FE5382FE}"/>
              </a:ext>
            </a:extLst>
          </p:cNvPr>
          <p:cNvSpPr txBox="1"/>
          <p:nvPr/>
        </p:nvSpPr>
        <p:spPr>
          <a:xfrm>
            <a:off x="1321754" y="4814449"/>
            <a:ext cx="828675" cy="738664"/>
          </a:xfrm>
          <a:prstGeom prst="rect">
            <a:avLst/>
          </a:prstGeom>
          <a:noFill/>
        </p:spPr>
        <p:txBody>
          <a:bodyPr wrap="square">
            <a:spAutoFit/>
          </a:bodyPr>
          <a:lstStyle/>
          <a:p>
            <a:r>
              <a:rPr lang="de-DE" sz="1400">
                <a:solidFill>
                  <a:schemeClr val="bg1"/>
                </a:solidFill>
              </a:rPr>
              <a:t>Henseler et al. (2015)</a:t>
            </a:r>
          </a:p>
        </p:txBody>
      </p:sp>
      <p:graphicFrame>
        <p:nvGraphicFramePr>
          <p:cNvPr id="7" name="Tabelle 6">
            <a:extLst>
              <a:ext uri="{FF2B5EF4-FFF2-40B4-BE49-F238E27FC236}">
                <a16:creationId xmlns:a16="http://schemas.microsoft.com/office/drawing/2014/main" id="{DE7B0ED2-907D-FE71-4C27-642244239B20}"/>
              </a:ext>
            </a:extLst>
          </p:cNvPr>
          <p:cNvGraphicFramePr>
            <a:graphicFrameLocks noGrp="1"/>
          </p:cNvGraphicFramePr>
          <p:nvPr>
            <p:extLst>
              <p:ext uri="{D42A27DB-BD31-4B8C-83A1-F6EECF244321}">
                <p14:modId xmlns:p14="http://schemas.microsoft.com/office/powerpoint/2010/main" val="2134376389"/>
              </p:ext>
            </p:extLst>
          </p:nvPr>
        </p:nvGraphicFramePr>
        <p:xfrm>
          <a:off x="2328953" y="3904355"/>
          <a:ext cx="4766631" cy="2568291"/>
        </p:xfrm>
        <a:graphic>
          <a:graphicData uri="http://schemas.openxmlformats.org/drawingml/2006/table">
            <a:tbl>
              <a:tblPr/>
              <a:tblGrid>
                <a:gridCol w="4182217">
                  <a:extLst>
                    <a:ext uri="{9D8B030D-6E8A-4147-A177-3AD203B41FA5}">
                      <a16:colId xmlns:a16="http://schemas.microsoft.com/office/drawing/2014/main" val="3871213645"/>
                    </a:ext>
                  </a:extLst>
                </a:gridCol>
                <a:gridCol w="584414">
                  <a:extLst>
                    <a:ext uri="{9D8B030D-6E8A-4147-A177-3AD203B41FA5}">
                      <a16:colId xmlns:a16="http://schemas.microsoft.com/office/drawing/2014/main" val="4011220298"/>
                    </a:ext>
                  </a:extLst>
                </a:gridCol>
              </a:tblGrid>
              <a:tr h="361202">
                <a:tc>
                  <a:txBody>
                    <a:bodyPr/>
                    <a:lstStyle/>
                    <a:p>
                      <a:pPr algn="r" fontAlgn="b"/>
                      <a:endParaRPr lang="de-DE" sz="1100" b="0" i="0" u="none" strike="noStrike">
                        <a:solidFill>
                          <a:srgbClr val="000000"/>
                        </a:solidFill>
                        <a:effectLst/>
                        <a:latin typeface="Calibri" panose="020F0502020204030204" pitchFamily="34" charset="0"/>
                      </a:endParaRPr>
                    </a:p>
                  </a:txBody>
                  <a:tcPr marL="5052" marR="5052" marT="5052" marB="30309"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r" fontAlgn="b"/>
                      <a:br>
                        <a:rPr lang="de-DE" sz="1100" b="0" i="0" u="none" strike="noStrike">
                          <a:solidFill>
                            <a:srgbClr val="FFFFFF"/>
                          </a:solidFill>
                          <a:effectLst/>
                          <a:latin typeface="Calibri" panose="020F0502020204030204" pitchFamily="34" charset="0"/>
                        </a:rPr>
                      </a:br>
                      <a:r>
                        <a:rPr lang="de-DE" sz="1100" b="0" i="0" u="none" strike="noStrike">
                          <a:solidFill>
                            <a:srgbClr val="FFFFFF"/>
                          </a:solidFill>
                          <a:effectLst/>
                          <a:latin typeface="Calibri" panose="020F0502020204030204" pitchFamily="34" charset="0"/>
                        </a:rPr>
                        <a:t>HTMT</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extLst>
                  <a:ext uri="{0D108BD9-81ED-4DB2-BD59-A6C34878D82A}">
                    <a16:rowId xmlns:a16="http://schemas.microsoft.com/office/drawing/2014/main" val="2113873157"/>
                  </a:ext>
                </a:extLst>
              </a:tr>
              <a:tr h="196522">
                <a:tc>
                  <a:txBody>
                    <a:bodyPr/>
                    <a:lstStyle/>
                    <a:p>
                      <a:pPr algn="l" fontAlgn="b"/>
                      <a:r>
                        <a:rPr lang="de-DE" sz="1100" b="0" i="0" u="none" strike="noStrike">
                          <a:solidFill>
                            <a:srgbClr val="FFFFFF"/>
                          </a:solidFill>
                          <a:effectLst/>
                          <a:latin typeface="Calibri" panose="020F0502020204030204" pitchFamily="34" charset="0"/>
                        </a:rPr>
                        <a:t>Internal Motivation &lt;-&gt; External Motivaton</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1100" b="0" i="0" u="none" strike="noStrike">
                          <a:solidFill>
                            <a:srgbClr val="006400"/>
                          </a:solidFill>
                          <a:effectLst/>
                          <a:latin typeface="Calibri" panose="020F0502020204030204" pitchFamily="34" charset="0"/>
                        </a:rPr>
                        <a:t>0,566</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3513948384"/>
                  </a:ext>
                </a:extLst>
              </a:tr>
              <a:tr h="196522">
                <a:tc>
                  <a:txBody>
                    <a:bodyPr/>
                    <a:lstStyle/>
                    <a:p>
                      <a:pPr algn="l" fontAlgn="b"/>
                      <a:r>
                        <a:rPr lang="en-US" sz="1100" b="0" i="0" u="none" strike="noStrike">
                          <a:solidFill>
                            <a:srgbClr val="FFFFFF"/>
                          </a:solidFill>
                          <a:effectLst/>
                          <a:latin typeface="Calibri" panose="020F0502020204030204" pitchFamily="34" charset="0"/>
                        </a:rPr>
                        <a:t>Aaverage Time Invested Weekly &lt;-&gt; External Motivaton</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1100" b="0" i="0" u="none" strike="noStrike">
                          <a:solidFill>
                            <a:srgbClr val="006400"/>
                          </a:solidFill>
                          <a:effectLst/>
                          <a:latin typeface="Calibri" panose="020F0502020204030204" pitchFamily="34" charset="0"/>
                        </a:rPr>
                        <a:t>0,377</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47580012"/>
                  </a:ext>
                </a:extLst>
              </a:tr>
              <a:tr h="196522">
                <a:tc>
                  <a:txBody>
                    <a:bodyPr/>
                    <a:lstStyle/>
                    <a:p>
                      <a:pPr algn="l" fontAlgn="b"/>
                      <a:r>
                        <a:rPr lang="en-US" sz="1100" b="0" i="0" u="none" strike="noStrike">
                          <a:solidFill>
                            <a:srgbClr val="FFFFFF"/>
                          </a:solidFill>
                          <a:effectLst/>
                          <a:latin typeface="Calibri" panose="020F0502020204030204" pitchFamily="34" charset="0"/>
                        </a:rPr>
                        <a:t>Average Time Invested Weekly &lt;-&gt; Internal Motivation</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1100" b="0" i="0" u="none" strike="noStrike">
                          <a:solidFill>
                            <a:srgbClr val="006400"/>
                          </a:solidFill>
                          <a:effectLst/>
                          <a:latin typeface="Calibri" panose="020F0502020204030204" pitchFamily="34" charset="0"/>
                        </a:rPr>
                        <a:t>0,300</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4000634840"/>
                  </a:ext>
                </a:extLst>
              </a:tr>
              <a:tr h="196522">
                <a:tc>
                  <a:txBody>
                    <a:bodyPr/>
                    <a:lstStyle/>
                    <a:p>
                      <a:pPr algn="l" fontAlgn="b"/>
                      <a:r>
                        <a:rPr lang="en-US" sz="1100" b="0" i="0" u="none" strike="noStrike">
                          <a:solidFill>
                            <a:srgbClr val="FFFFFF"/>
                          </a:solidFill>
                          <a:effectLst/>
                          <a:latin typeface="Calibri" panose="020F0502020204030204" pitchFamily="34" charset="0"/>
                        </a:rPr>
                        <a:t>Intention to Continue Creating Content &lt;-&gt; External Motivaton</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1100" b="0" i="0" u="none" strike="noStrike">
                          <a:solidFill>
                            <a:srgbClr val="006400"/>
                          </a:solidFill>
                          <a:effectLst/>
                          <a:latin typeface="Calibri" panose="020F0502020204030204" pitchFamily="34" charset="0"/>
                        </a:rPr>
                        <a:t>0,391</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400743960"/>
                  </a:ext>
                </a:extLst>
              </a:tr>
              <a:tr h="196522">
                <a:tc>
                  <a:txBody>
                    <a:bodyPr/>
                    <a:lstStyle/>
                    <a:p>
                      <a:pPr algn="l" fontAlgn="b"/>
                      <a:r>
                        <a:rPr lang="en-US" sz="1100" b="0" i="0" u="none" strike="noStrike">
                          <a:solidFill>
                            <a:srgbClr val="FFFFFF"/>
                          </a:solidFill>
                          <a:effectLst/>
                          <a:latin typeface="Calibri" panose="020F0502020204030204" pitchFamily="34" charset="0"/>
                        </a:rPr>
                        <a:t>Intention to Continue Creating Content &lt;-&gt; Internal Motivation</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1100" b="0" i="0" u="none" strike="noStrike">
                          <a:solidFill>
                            <a:srgbClr val="006400"/>
                          </a:solidFill>
                          <a:effectLst/>
                          <a:latin typeface="Calibri" panose="020F0502020204030204" pitchFamily="34" charset="0"/>
                        </a:rPr>
                        <a:t>0,639</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4079517190"/>
                  </a:ext>
                </a:extLst>
              </a:tr>
              <a:tr h="361202">
                <a:tc>
                  <a:txBody>
                    <a:bodyPr/>
                    <a:lstStyle/>
                    <a:p>
                      <a:pPr algn="l" fontAlgn="b"/>
                      <a:r>
                        <a:rPr lang="en-US" sz="1100" b="0" i="0" u="none" strike="noStrike">
                          <a:solidFill>
                            <a:srgbClr val="FFFFFF"/>
                          </a:solidFill>
                          <a:effectLst/>
                          <a:latin typeface="Calibri" panose="020F0502020204030204" pitchFamily="34" charset="0"/>
                        </a:rPr>
                        <a:t>Intention to Continue Creating Content &lt;-&gt; Average Time Invested Weekly</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1100" b="0" i="0" u="none" strike="noStrike">
                          <a:solidFill>
                            <a:srgbClr val="006400"/>
                          </a:solidFill>
                          <a:effectLst/>
                          <a:latin typeface="Calibri" panose="020F0502020204030204" pitchFamily="34" charset="0"/>
                        </a:rPr>
                        <a:t>0,219</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754552684"/>
                  </a:ext>
                </a:extLst>
              </a:tr>
              <a:tr h="196522">
                <a:tc>
                  <a:txBody>
                    <a:bodyPr/>
                    <a:lstStyle/>
                    <a:p>
                      <a:pPr algn="l" fontAlgn="b"/>
                      <a:r>
                        <a:rPr lang="en-US" sz="1100" b="0" i="0" u="none" strike="noStrike">
                          <a:solidFill>
                            <a:srgbClr val="FFFFFF"/>
                          </a:solidFill>
                          <a:effectLst/>
                          <a:latin typeface="Calibri" panose="020F0502020204030204" pitchFamily="34" charset="0"/>
                        </a:rPr>
                        <a:t>Word of Mouth &lt;-&gt; External Motivation</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1100" b="0" i="0" u="none" strike="noStrike">
                          <a:solidFill>
                            <a:srgbClr val="006400"/>
                          </a:solidFill>
                          <a:effectLst/>
                          <a:latin typeface="Calibri" panose="020F0502020204030204" pitchFamily="34" charset="0"/>
                        </a:rPr>
                        <a:t>0,469</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63681743"/>
                  </a:ext>
                </a:extLst>
              </a:tr>
              <a:tr h="196522">
                <a:tc>
                  <a:txBody>
                    <a:bodyPr/>
                    <a:lstStyle/>
                    <a:p>
                      <a:pPr algn="l" fontAlgn="b"/>
                      <a:r>
                        <a:rPr lang="en-US" sz="1100" b="0" i="0" u="none" strike="noStrike">
                          <a:solidFill>
                            <a:srgbClr val="FFFFFF"/>
                          </a:solidFill>
                          <a:effectLst/>
                          <a:latin typeface="Calibri" panose="020F0502020204030204" pitchFamily="34" charset="0"/>
                        </a:rPr>
                        <a:t>Word of Mouth &lt;-&gt; Internal Motivation</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1100" b="0" i="0" u="none" strike="noStrike">
                          <a:solidFill>
                            <a:srgbClr val="006400"/>
                          </a:solidFill>
                          <a:effectLst/>
                          <a:latin typeface="Calibri" panose="020F0502020204030204" pitchFamily="34" charset="0"/>
                        </a:rPr>
                        <a:t>0,687</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86244599"/>
                  </a:ext>
                </a:extLst>
              </a:tr>
              <a:tr h="196522">
                <a:tc>
                  <a:txBody>
                    <a:bodyPr/>
                    <a:lstStyle/>
                    <a:p>
                      <a:pPr algn="l" fontAlgn="b"/>
                      <a:r>
                        <a:rPr lang="en-US" sz="1100" b="0" i="0" u="none" strike="noStrike">
                          <a:solidFill>
                            <a:srgbClr val="FFFFFF"/>
                          </a:solidFill>
                          <a:effectLst/>
                          <a:latin typeface="Calibri" panose="020F0502020204030204" pitchFamily="34" charset="0"/>
                        </a:rPr>
                        <a:t>Word of Mouth &lt;-&gt; Average Time Invested Weekly</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1100" b="0" i="0" u="none" strike="noStrike">
                          <a:solidFill>
                            <a:srgbClr val="006400"/>
                          </a:solidFill>
                          <a:effectLst/>
                          <a:latin typeface="Calibri" panose="020F0502020204030204" pitchFamily="34" charset="0"/>
                        </a:rPr>
                        <a:t>0,200</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2747012591"/>
                  </a:ext>
                </a:extLst>
              </a:tr>
              <a:tr h="196522">
                <a:tc>
                  <a:txBody>
                    <a:bodyPr/>
                    <a:lstStyle/>
                    <a:p>
                      <a:pPr algn="l" fontAlgn="b"/>
                      <a:r>
                        <a:rPr lang="en-US" sz="1100" b="0" i="0" u="none" strike="noStrike">
                          <a:solidFill>
                            <a:srgbClr val="FFFFFF"/>
                          </a:solidFill>
                          <a:effectLst/>
                          <a:latin typeface="Calibri" panose="020F0502020204030204" pitchFamily="34" charset="0"/>
                        </a:rPr>
                        <a:t>Word of Mouth &lt;-&gt; Intention to Continue Creating Content</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1100" b="0" i="0" u="none" strike="noStrike">
                          <a:solidFill>
                            <a:srgbClr val="006400"/>
                          </a:solidFill>
                          <a:effectLst/>
                          <a:latin typeface="Calibri" panose="020F0502020204030204" pitchFamily="34" charset="0"/>
                        </a:rPr>
                        <a:t>0,617</a:t>
                      </a:r>
                    </a:p>
                  </a:txBody>
                  <a:tcPr marL="5052" marR="5052" marT="5052" marB="3030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991720942"/>
                  </a:ext>
                </a:extLst>
              </a:tr>
            </a:tbl>
          </a:graphicData>
        </a:graphic>
      </p:graphicFrame>
    </p:spTree>
    <p:extLst>
      <p:ext uri="{BB962C8B-B14F-4D97-AF65-F5344CB8AC3E}">
        <p14:creationId xmlns:p14="http://schemas.microsoft.com/office/powerpoint/2010/main" val="9979213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290EEEB0-3035-D48E-E602-A087B743C8D6}"/>
            </a:ext>
          </a:extLst>
        </p:cNvPr>
        <p:cNvGrpSpPr/>
        <p:nvPr/>
      </p:nvGrpSpPr>
      <p:grpSpPr>
        <a:xfrm>
          <a:off x="0" y="0"/>
          <a:ext cx="0" cy="0"/>
          <a:chOff x="0" y="0"/>
          <a:chExt cx="0" cy="0"/>
        </a:xfrm>
      </p:grpSpPr>
      <p:sp>
        <p:nvSpPr>
          <p:cNvPr id="21" name="Rechteck 20">
            <a:extLst>
              <a:ext uri="{FF2B5EF4-FFF2-40B4-BE49-F238E27FC236}">
                <a16:creationId xmlns:a16="http://schemas.microsoft.com/office/drawing/2014/main" id="{32160C5F-23F9-273F-29F7-00FBBF4D277F}"/>
              </a:ext>
            </a:extLst>
          </p:cNvPr>
          <p:cNvSpPr/>
          <p:nvPr/>
        </p:nvSpPr>
        <p:spPr>
          <a:xfrm>
            <a:off x="1038728" y="1787218"/>
            <a:ext cx="10279011" cy="4792950"/>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10" name="Rectangle: Rounded Corners 9">
            <a:extLst>
              <a:ext uri="{FF2B5EF4-FFF2-40B4-BE49-F238E27FC236}">
                <a16:creationId xmlns:a16="http://schemas.microsoft.com/office/drawing/2014/main" id="{5BC1FF4E-FAFA-4EE8-C0F4-1C7BD5843CA0}"/>
              </a:ext>
            </a:extLst>
          </p:cNvPr>
          <p:cNvSpPr/>
          <p:nvPr/>
        </p:nvSpPr>
        <p:spPr>
          <a:xfrm>
            <a:off x="3118273" y="871433"/>
            <a:ext cx="595547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A2294698-C2BB-7193-E3C1-FB9C9A82B6DB}"/>
              </a:ext>
            </a:extLst>
          </p:cNvPr>
          <p:cNvSpPr txBox="1"/>
          <p:nvPr/>
        </p:nvSpPr>
        <p:spPr>
          <a:xfrm>
            <a:off x="3118273" y="1053584"/>
            <a:ext cx="5955477"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Data Analysis in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2" name="Richtungspfeil 1">
            <a:extLst>
              <a:ext uri="{FF2B5EF4-FFF2-40B4-BE49-F238E27FC236}">
                <a16:creationId xmlns:a16="http://schemas.microsoft.com/office/drawing/2014/main" id="{3E6E8445-D152-F1E5-88D3-0B9764F51ED5}"/>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FA9D621B-432F-7811-DB31-6981C6669FBF}"/>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601E3BC3-9090-CFAD-7B60-82631DAB55A0}"/>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3" name="Textfeld 2">
            <a:extLst>
              <a:ext uri="{FF2B5EF4-FFF2-40B4-BE49-F238E27FC236}">
                <a16:creationId xmlns:a16="http://schemas.microsoft.com/office/drawing/2014/main" id="{1EAC5EFD-0FF4-A36D-0E41-194D2EBF9584}"/>
              </a:ext>
            </a:extLst>
          </p:cNvPr>
          <p:cNvSpPr txBox="1"/>
          <p:nvPr/>
        </p:nvSpPr>
        <p:spPr>
          <a:xfrm>
            <a:off x="874261" y="2003842"/>
            <a:ext cx="9940951" cy="536685"/>
          </a:xfrm>
          <a:prstGeom prst="rect">
            <a:avLst/>
          </a:prstGeom>
          <a:noFill/>
        </p:spPr>
        <p:txBody>
          <a:bodyPr wrap="square">
            <a:spAutoFit/>
          </a:bodyPr>
          <a:lstStyle/>
          <a:p>
            <a:pPr marL="742950" lvl="1" indent="-285750">
              <a:lnSpc>
                <a:spcPct val="150000"/>
              </a:lnSpc>
              <a:buFontTx/>
              <a:buChar char="-"/>
            </a:pP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Fornell-Larcker</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criterion</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0" indent="0">
              <a:lnSpc>
                <a:spcPct val="150000"/>
              </a:lnSpc>
              <a:spcAft>
                <a:spcPts val="1200"/>
              </a:spcAft>
              <a:buNone/>
            </a:pPr>
            <a:r>
              <a:rPr lang="de-DE" sz="1100">
                <a:effectLst>
                  <a:outerShdw blurRad="38100" dist="38100" dir="2700000" algn="tl">
                    <a:srgbClr val="000000">
                      <a:alpha val="43137"/>
                    </a:srgbClr>
                  </a:outerShdw>
                </a:effectLst>
                <a:latin typeface="Press Start 2P" panose="00000500000000000000" pitchFamily="2" charset="0"/>
              </a:rPr>
              <a:t> </a:t>
            </a:r>
            <a:endParaRPr lang="de-DE" sz="1100">
              <a:effectLst>
                <a:outerShdw blurRad="38100" dist="38100" dir="2700000" algn="tl">
                  <a:srgbClr val="000000">
                    <a:alpha val="43137"/>
                  </a:srgbClr>
                </a:outerShdw>
              </a:effectLst>
              <a:latin typeface="Press Start 2P"/>
            </a:endParaRPr>
          </a:p>
        </p:txBody>
      </p:sp>
      <p:sp>
        <p:nvSpPr>
          <p:cNvPr id="2" name="Eingebuchteter Richtungspfeil 8">
            <a:extLst>
              <a:ext uri="{FF2B5EF4-FFF2-40B4-BE49-F238E27FC236}">
                <a16:creationId xmlns:a16="http://schemas.microsoft.com/office/drawing/2014/main" id="{9B0E9656-9B4E-13FA-1397-7BB7BB649EBA}"/>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7" name="Eingebuchteter Richtungspfeil 8">
            <a:extLst>
              <a:ext uri="{FF2B5EF4-FFF2-40B4-BE49-F238E27FC236}">
                <a16:creationId xmlns:a16="http://schemas.microsoft.com/office/drawing/2014/main" id="{C4B0DC81-4625-2EC0-A364-82FB458D02DB}"/>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graphicFrame>
        <p:nvGraphicFramePr>
          <p:cNvPr id="30" name="Tabelle 29">
            <a:extLst>
              <a:ext uri="{FF2B5EF4-FFF2-40B4-BE49-F238E27FC236}">
                <a16:creationId xmlns:a16="http://schemas.microsoft.com/office/drawing/2014/main" id="{1F947F35-E7DB-4007-882D-4AECBDE16CDD}"/>
              </a:ext>
            </a:extLst>
          </p:cNvPr>
          <p:cNvGraphicFramePr>
            <a:graphicFrameLocks noGrp="1"/>
          </p:cNvGraphicFramePr>
          <p:nvPr>
            <p:extLst>
              <p:ext uri="{D42A27DB-BD31-4B8C-83A1-F6EECF244321}">
                <p14:modId xmlns:p14="http://schemas.microsoft.com/office/powerpoint/2010/main" val="1952986954"/>
              </p:ext>
            </p:extLst>
          </p:nvPr>
        </p:nvGraphicFramePr>
        <p:xfrm>
          <a:off x="2036648" y="2433146"/>
          <a:ext cx="8283170" cy="3900492"/>
        </p:xfrm>
        <a:graphic>
          <a:graphicData uri="http://schemas.openxmlformats.org/drawingml/2006/table">
            <a:tbl>
              <a:tblPr/>
              <a:tblGrid>
                <a:gridCol w="1131870">
                  <a:extLst>
                    <a:ext uri="{9D8B030D-6E8A-4147-A177-3AD203B41FA5}">
                      <a16:colId xmlns:a16="http://schemas.microsoft.com/office/drawing/2014/main" val="2993636231"/>
                    </a:ext>
                  </a:extLst>
                </a:gridCol>
                <a:gridCol w="445060">
                  <a:extLst>
                    <a:ext uri="{9D8B030D-6E8A-4147-A177-3AD203B41FA5}">
                      <a16:colId xmlns:a16="http://schemas.microsoft.com/office/drawing/2014/main" val="3604582608"/>
                    </a:ext>
                  </a:extLst>
                </a:gridCol>
                <a:gridCol w="495634">
                  <a:extLst>
                    <a:ext uri="{9D8B030D-6E8A-4147-A177-3AD203B41FA5}">
                      <a16:colId xmlns:a16="http://schemas.microsoft.com/office/drawing/2014/main" val="4052380755"/>
                    </a:ext>
                  </a:extLst>
                </a:gridCol>
                <a:gridCol w="424829">
                  <a:extLst>
                    <a:ext uri="{9D8B030D-6E8A-4147-A177-3AD203B41FA5}">
                      <a16:colId xmlns:a16="http://schemas.microsoft.com/office/drawing/2014/main" val="2329283388"/>
                    </a:ext>
                  </a:extLst>
                </a:gridCol>
                <a:gridCol w="343909">
                  <a:extLst>
                    <a:ext uri="{9D8B030D-6E8A-4147-A177-3AD203B41FA5}">
                      <a16:colId xmlns:a16="http://schemas.microsoft.com/office/drawing/2014/main" val="1756600457"/>
                    </a:ext>
                  </a:extLst>
                </a:gridCol>
                <a:gridCol w="364140">
                  <a:extLst>
                    <a:ext uri="{9D8B030D-6E8A-4147-A177-3AD203B41FA5}">
                      <a16:colId xmlns:a16="http://schemas.microsoft.com/office/drawing/2014/main" val="2462291653"/>
                    </a:ext>
                  </a:extLst>
                </a:gridCol>
                <a:gridCol w="303449">
                  <a:extLst>
                    <a:ext uri="{9D8B030D-6E8A-4147-A177-3AD203B41FA5}">
                      <a16:colId xmlns:a16="http://schemas.microsoft.com/office/drawing/2014/main" val="2269233382"/>
                    </a:ext>
                  </a:extLst>
                </a:gridCol>
                <a:gridCol w="434947">
                  <a:extLst>
                    <a:ext uri="{9D8B030D-6E8A-4147-A177-3AD203B41FA5}">
                      <a16:colId xmlns:a16="http://schemas.microsoft.com/office/drawing/2014/main" val="1872794850"/>
                    </a:ext>
                  </a:extLst>
                </a:gridCol>
                <a:gridCol w="556325">
                  <a:extLst>
                    <a:ext uri="{9D8B030D-6E8A-4147-A177-3AD203B41FA5}">
                      <a16:colId xmlns:a16="http://schemas.microsoft.com/office/drawing/2014/main" val="3739591083"/>
                    </a:ext>
                  </a:extLst>
                </a:gridCol>
                <a:gridCol w="364140">
                  <a:extLst>
                    <a:ext uri="{9D8B030D-6E8A-4147-A177-3AD203B41FA5}">
                      <a16:colId xmlns:a16="http://schemas.microsoft.com/office/drawing/2014/main" val="2357648075"/>
                    </a:ext>
                  </a:extLst>
                </a:gridCol>
                <a:gridCol w="434945">
                  <a:extLst>
                    <a:ext uri="{9D8B030D-6E8A-4147-A177-3AD203B41FA5}">
                      <a16:colId xmlns:a16="http://schemas.microsoft.com/office/drawing/2014/main" val="216311783"/>
                    </a:ext>
                  </a:extLst>
                </a:gridCol>
                <a:gridCol w="364140">
                  <a:extLst>
                    <a:ext uri="{9D8B030D-6E8A-4147-A177-3AD203B41FA5}">
                      <a16:colId xmlns:a16="http://schemas.microsoft.com/office/drawing/2014/main" val="4241031322"/>
                    </a:ext>
                  </a:extLst>
                </a:gridCol>
                <a:gridCol w="374256">
                  <a:extLst>
                    <a:ext uri="{9D8B030D-6E8A-4147-A177-3AD203B41FA5}">
                      <a16:colId xmlns:a16="http://schemas.microsoft.com/office/drawing/2014/main" val="847644727"/>
                    </a:ext>
                  </a:extLst>
                </a:gridCol>
                <a:gridCol w="354023">
                  <a:extLst>
                    <a:ext uri="{9D8B030D-6E8A-4147-A177-3AD203B41FA5}">
                      <a16:colId xmlns:a16="http://schemas.microsoft.com/office/drawing/2014/main" val="2188104966"/>
                    </a:ext>
                  </a:extLst>
                </a:gridCol>
                <a:gridCol w="404602">
                  <a:extLst>
                    <a:ext uri="{9D8B030D-6E8A-4147-A177-3AD203B41FA5}">
                      <a16:colId xmlns:a16="http://schemas.microsoft.com/office/drawing/2014/main" val="2350542560"/>
                    </a:ext>
                  </a:extLst>
                </a:gridCol>
                <a:gridCol w="556325">
                  <a:extLst>
                    <a:ext uri="{9D8B030D-6E8A-4147-A177-3AD203B41FA5}">
                      <a16:colId xmlns:a16="http://schemas.microsoft.com/office/drawing/2014/main" val="1076665959"/>
                    </a:ext>
                  </a:extLst>
                </a:gridCol>
                <a:gridCol w="525978">
                  <a:extLst>
                    <a:ext uri="{9D8B030D-6E8A-4147-A177-3AD203B41FA5}">
                      <a16:colId xmlns:a16="http://schemas.microsoft.com/office/drawing/2014/main" val="1915309676"/>
                    </a:ext>
                  </a:extLst>
                </a:gridCol>
                <a:gridCol w="404598">
                  <a:extLst>
                    <a:ext uri="{9D8B030D-6E8A-4147-A177-3AD203B41FA5}">
                      <a16:colId xmlns:a16="http://schemas.microsoft.com/office/drawing/2014/main" val="2369791196"/>
                    </a:ext>
                  </a:extLst>
                </a:gridCol>
              </a:tblGrid>
              <a:tr h="235131">
                <a:tc>
                  <a:txBody>
                    <a:bodyPr/>
                    <a:lstStyle/>
                    <a:p>
                      <a:pPr algn="r" fontAlgn="b"/>
                      <a:endParaRPr lang="de-DE" sz="900" b="0" i="0" u="none" strike="noStrike">
                        <a:solidFill>
                          <a:srgbClr val="000000"/>
                        </a:solidFill>
                        <a:effectLst/>
                        <a:latin typeface="Calibri" panose="020F0502020204030204" pitchFamily="34" charset="0"/>
                      </a:endParaRPr>
                    </a:p>
                  </a:txBody>
                  <a:tcPr marL="1565" marR="1565" marT="1565" marB="9389" anchor="b">
                    <a:lnL>
                      <a:noFill/>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FFFFFF"/>
                          </a:solidFill>
                          <a:effectLst/>
                          <a:latin typeface="Calibri" panose="020F0502020204030204" pitchFamily="34" charset="0"/>
                        </a:rPr>
                        <a:t>actual income</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average time invested weekly</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enjoyment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escapism</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helping behaviour</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income</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information dissemination</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en-US" sz="900" b="0" i="0" u="none" strike="noStrike">
                          <a:solidFill>
                            <a:srgbClr val="FFFFFF"/>
                          </a:solidFill>
                          <a:effectLst/>
                          <a:latin typeface="Calibri" panose="020F0502020204030204" pitchFamily="34" charset="0"/>
                        </a:rPr>
                        <a:t>intention to continue creating content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passing time</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professional advancement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reputation</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self-expression</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sense of community</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skill development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social interaction: keep contact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social interaction: make contact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FFFFFF"/>
                          </a:solidFill>
                          <a:effectLst/>
                          <a:latin typeface="Calibri" panose="020F0502020204030204" pitchFamily="34" charset="0"/>
                        </a:rPr>
                        <a:t>word of mouth</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extLst>
                  <a:ext uri="{0D108BD9-81ED-4DB2-BD59-A6C34878D82A}">
                    <a16:rowId xmlns:a16="http://schemas.microsoft.com/office/drawing/2014/main" val="1933883212"/>
                  </a:ext>
                </a:extLst>
              </a:tr>
              <a:tr h="133703">
                <a:tc>
                  <a:txBody>
                    <a:bodyPr/>
                    <a:lstStyle/>
                    <a:p>
                      <a:pPr algn="l" fontAlgn="b"/>
                      <a:r>
                        <a:rPr lang="de-DE" sz="900" b="0" i="0" u="none" strike="noStrike">
                          <a:solidFill>
                            <a:srgbClr val="FFFFFF"/>
                          </a:solidFill>
                          <a:effectLst/>
                          <a:latin typeface="Calibri" panose="020F0502020204030204" pitchFamily="34" charset="0"/>
                        </a:rPr>
                        <a:t>actual income</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0,704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1308323363"/>
                  </a:ext>
                </a:extLst>
              </a:tr>
              <a:tr h="133703">
                <a:tc>
                  <a:txBody>
                    <a:bodyPr/>
                    <a:lstStyle/>
                    <a:p>
                      <a:pPr algn="l" fontAlgn="b"/>
                      <a:r>
                        <a:rPr lang="de-DE" sz="900" b="0" i="0" u="none" strike="noStrike">
                          <a:solidFill>
                            <a:srgbClr val="FFFFFF"/>
                          </a:solidFill>
                          <a:effectLst/>
                          <a:latin typeface="Calibri" panose="020F0502020204030204" pitchFamily="34" charset="0"/>
                        </a:rPr>
                        <a:t>average time invested weekly</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-0,054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1,000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721605694"/>
                  </a:ext>
                </a:extLst>
              </a:tr>
              <a:tr h="133703">
                <a:tc>
                  <a:txBody>
                    <a:bodyPr/>
                    <a:lstStyle/>
                    <a:p>
                      <a:pPr algn="l" fontAlgn="b"/>
                      <a:r>
                        <a:rPr lang="de-DE" sz="900" b="0" i="0" u="none" strike="noStrike">
                          <a:solidFill>
                            <a:srgbClr val="FFFFFF"/>
                          </a:solidFill>
                          <a:effectLst/>
                          <a:latin typeface="Calibri" panose="020F0502020204030204" pitchFamily="34" charset="0"/>
                        </a:rPr>
                        <a:t>enjoyment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0,042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0,262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0,797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1096782831"/>
                  </a:ext>
                </a:extLst>
              </a:tr>
              <a:tr h="133703">
                <a:tc>
                  <a:txBody>
                    <a:bodyPr/>
                    <a:lstStyle/>
                    <a:p>
                      <a:pPr algn="l" fontAlgn="b"/>
                      <a:r>
                        <a:rPr lang="de-DE" sz="900" b="0" i="0" u="none" strike="noStrike">
                          <a:solidFill>
                            <a:srgbClr val="FFFFFF"/>
                          </a:solidFill>
                          <a:effectLst/>
                          <a:latin typeface="Calibri" panose="020F0502020204030204" pitchFamily="34" charset="0"/>
                        </a:rPr>
                        <a:t>escapism</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0,130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0,027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0,321</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0,775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946455654"/>
                  </a:ext>
                </a:extLst>
              </a:tr>
              <a:tr h="133703">
                <a:tc>
                  <a:txBody>
                    <a:bodyPr/>
                    <a:lstStyle/>
                    <a:p>
                      <a:pPr algn="l" fontAlgn="b"/>
                      <a:r>
                        <a:rPr lang="de-DE" sz="900" b="0" i="0" u="none" strike="noStrike">
                          <a:solidFill>
                            <a:srgbClr val="FFFFFF"/>
                          </a:solidFill>
                          <a:effectLst/>
                          <a:latin typeface="Calibri" panose="020F0502020204030204" pitchFamily="34" charset="0"/>
                        </a:rPr>
                        <a:t>helping behaviour</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0,093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0,329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0,486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0,293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0,774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1431748727"/>
                  </a:ext>
                </a:extLst>
              </a:tr>
              <a:tr h="133703">
                <a:tc>
                  <a:txBody>
                    <a:bodyPr/>
                    <a:lstStyle/>
                    <a:p>
                      <a:pPr algn="l" fontAlgn="b"/>
                      <a:r>
                        <a:rPr lang="de-DE" sz="900" b="0" i="0" u="none" strike="noStrike">
                          <a:solidFill>
                            <a:srgbClr val="FFFFFF"/>
                          </a:solidFill>
                          <a:effectLst/>
                          <a:latin typeface="Calibri" panose="020F0502020204030204" pitchFamily="34" charset="0"/>
                        </a:rPr>
                        <a:t>income</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0,320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0,233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0,048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-0,028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0,252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0,928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3779459515"/>
                  </a:ext>
                </a:extLst>
              </a:tr>
              <a:tr h="133703">
                <a:tc>
                  <a:txBody>
                    <a:bodyPr/>
                    <a:lstStyle/>
                    <a:p>
                      <a:pPr algn="l" fontAlgn="b"/>
                      <a:r>
                        <a:rPr lang="de-DE" sz="900" b="0" i="0" u="none" strike="noStrike">
                          <a:solidFill>
                            <a:srgbClr val="FFFFFF"/>
                          </a:solidFill>
                          <a:effectLst/>
                          <a:latin typeface="Calibri" panose="020F0502020204030204" pitchFamily="34" charset="0"/>
                        </a:rPr>
                        <a:t>information dissemination</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0,103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0,226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0,530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0,268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0,627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0,257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0,798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3306399485"/>
                  </a:ext>
                </a:extLst>
              </a:tr>
              <a:tr h="133703">
                <a:tc>
                  <a:txBody>
                    <a:bodyPr/>
                    <a:lstStyle/>
                    <a:p>
                      <a:pPr algn="l" fontAlgn="b"/>
                      <a:r>
                        <a:rPr lang="en-US" sz="900" b="0" i="0" u="none" strike="noStrike">
                          <a:solidFill>
                            <a:srgbClr val="FFFFFF"/>
                          </a:solidFill>
                          <a:effectLst/>
                          <a:latin typeface="Calibri" panose="020F0502020204030204" pitchFamily="34" charset="0"/>
                        </a:rPr>
                        <a:t>intention to continue creating content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0,062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0,198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0,500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0,299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0,465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0,198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0,433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0,864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580947790"/>
                  </a:ext>
                </a:extLst>
              </a:tr>
              <a:tr h="133703">
                <a:tc>
                  <a:txBody>
                    <a:bodyPr/>
                    <a:lstStyle/>
                    <a:p>
                      <a:pPr algn="l" fontAlgn="b"/>
                      <a:r>
                        <a:rPr lang="de-DE" sz="900" b="0" i="0" u="none" strike="noStrike">
                          <a:solidFill>
                            <a:srgbClr val="FFFFFF"/>
                          </a:solidFill>
                          <a:effectLst/>
                          <a:latin typeface="Calibri" panose="020F0502020204030204" pitchFamily="34" charset="0"/>
                        </a:rPr>
                        <a:t>passing time</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0,107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0,043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0,557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0,555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0,348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-0,144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0,308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0,352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0,794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804649017"/>
                  </a:ext>
                </a:extLst>
              </a:tr>
              <a:tr h="133703">
                <a:tc>
                  <a:txBody>
                    <a:bodyPr/>
                    <a:lstStyle/>
                    <a:p>
                      <a:pPr algn="l" fontAlgn="b"/>
                      <a:r>
                        <a:rPr lang="de-DE" sz="900" b="0" i="0" u="none" strike="noStrike">
                          <a:solidFill>
                            <a:srgbClr val="FFFFFF"/>
                          </a:solidFill>
                          <a:effectLst/>
                          <a:latin typeface="Calibri" panose="020F0502020204030204" pitchFamily="34" charset="0"/>
                        </a:rPr>
                        <a:t>professional advancement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0,228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0,339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0,205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0,127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0,372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0,647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0,390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0,301</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-0,089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0,886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667405023"/>
                  </a:ext>
                </a:extLst>
              </a:tr>
              <a:tr h="133703">
                <a:tc>
                  <a:txBody>
                    <a:bodyPr/>
                    <a:lstStyle/>
                    <a:p>
                      <a:pPr algn="l" fontAlgn="b"/>
                      <a:r>
                        <a:rPr lang="de-DE" sz="900" b="0" i="0" u="none" strike="noStrike">
                          <a:solidFill>
                            <a:srgbClr val="FFFFFF"/>
                          </a:solidFill>
                          <a:effectLst/>
                          <a:latin typeface="Calibri" panose="020F0502020204030204" pitchFamily="34" charset="0"/>
                        </a:rPr>
                        <a:t>reputation</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0,213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0,343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0,473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0,288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0,590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0,472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0,574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0,360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0,216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0,609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0,809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3435386952"/>
                  </a:ext>
                </a:extLst>
              </a:tr>
              <a:tr h="133703">
                <a:tc>
                  <a:txBody>
                    <a:bodyPr/>
                    <a:lstStyle/>
                    <a:p>
                      <a:pPr algn="l" fontAlgn="b"/>
                      <a:r>
                        <a:rPr lang="de-DE" sz="900" b="0" i="0" u="none" strike="noStrike">
                          <a:solidFill>
                            <a:srgbClr val="FFFFFF"/>
                          </a:solidFill>
                          <a:effectLst/>
                          <a:latin typeface="Calibri" panose="020F0502020204030204" pitchFamily="34" charset="0"/>
                        </a:rPr>
                        <a:t>self-expression</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0,194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0,266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0,608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0,521</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0,681</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0,180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0,634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0,532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0,491</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0,409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0,643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0,750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0776636"/>
                  </a:ext>
                </a:extLst>
              </a:tr>
              <a:tr h="133703">
                <a:tc>
                  <a:txBody>
                    <a:bodyPr/>
                    <a:lstStyle/>
                    <a:p>
                      <a:pPr algn="l" fontAlgn="b"/>
                      <a:r>
                        <a:rPr lang="de-DE" sz="900" b="0" i="0" u="none" strike="noStrike">
                          <a:solidFill>
                            <a:srgbClr val="FFFFFF"/>
                          </a:solidFill>
                          <a:effectLst/>
                          <a:latin typeface="Calibri" panose="020F0502020204030204" pitchFamily="34" charset="0"/>
                        </a:rPr>
                        <a:t>sense of community</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0,131</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0,158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0,580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0,437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0,570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0,144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0,525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0,468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0,440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0,272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0,464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0,609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0,798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124366649"/>
                  </a:ext>
                </a:extLst>
              </a:tr>
              <a:tr h="133703">
                <a:tc>
                  <a:txBody>
                    <a:bodyPr/>
                    <a:lstStyle/>
                    <a:p>
                      <a:pPr algn="l" fontAlgn="b"/>
                      <a:r>
                        <a:rPr lang="de-DE" sz="900" b="0" i="0" u="none" strike="noStrike">
                          <a:solidFill>
                            <a:srgbClr val="FFFFFF"/>
                          </a:solidFill>
                          <a:effectLst/>
                          <a:latin typeface="Calibri" panose="020F0502020204030204" pitchFamily="34" charset="0"/>
                        </a:rPr>
                        <a:t>skill development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0,085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0,329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0,665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0,314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0,566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0,278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0,702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0,583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0,364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0,480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0,577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0,628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0,559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0,834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885402413"/>
                  </a:ext>
                </a:extLst>
              </a:tr>
              <a:tr h="133703">
                <a:tc>
                  <a:txBody>
                    <a:bodyPr/>
                    <a:lstStyle/>
                    <a:p>
                      <a:pPr algn="l" fontAlgn="b"/>
                      <a:r>
                        <a:rPr lang="de-DE" sz="900" b="0" i="0" u="none" strike="noStrike">
                          <a:solidFill>
                            <a:srgbClr val="FFFFFF"/>
                          </a:solidFill>
                          <a:effectLst/>
                          <a:latin typeface="Calibri" panose="020F0502020204030204" pitchFamily="34" charset="0"/>
                        </a:rPr>
                        <a:t>social interaction: keep contact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0,110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0,119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0,369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0,224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0,542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0,161</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0,335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0,165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0,315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0,226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0,400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0,423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0,437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0,267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0,832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1986499719"/>
                  </a:ext>
                </a:extLst>
              </a:tr>
              <a:tr h="133703">
                <a:tc>
                  <a:txBody>
                    <a:bodyPr/>
                    <a:lstStyle/>
                    <a:p>
                      <a:pPr algn="l" fontAlgn="b"/>
                      <a:r>
                        <a:rPr lang="de-DE" sz="900" b="0" i="0" u="none" strike="noStrike">
                          <a:solidFill>
                            <a:srgbClr val="FFFFFF"/>
                          </a:solidFill>
                          <a:effectLst/>
                          <a:latin typeface="Calibri" panose="020F0502020204030204" pitchFamily="34" charset="0"/>
                        </a:rPr>
                        <a:t>social interaction: make contact</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0,190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0,308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0,587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0,246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0,622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0,352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0,596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0,397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0,307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0,393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0,599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0,574</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0,586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0,608</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0,485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r" fontAlgn="b"/>
                      <a:r>
                        <a:rPr lang="de-DE" sz="900" b="0" i="0" u="none" strike="noStrike">
                          <a:solidFill>
                            <a:srgbClr val="000000"/>
                          </a:solidFill>
                          <a:effectLst/>
                          <a:latin typeface="Calibri" panose="020F0502020204030204" pitchFamily="34" charset="0"/>
                        </a:rPr>
                        <a:t>0,821</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tc>
                  <a:txBody>
                    <a:bodyPr/>
                    <a:lstStyle/>
                    <a:p>
                      <a:pPr algn="l" fontAlgn="b"/>
                      <a:endParaRPr lang="de-DE" sz="900" b="0" i="0" u="none" strike="noStrike">
                        <a:solidFill>
                          <a:srgbClr val="000000"/>
                        </a:solidFill>
                        <a:effectLst/>
                        <a:latin typeface="Calibri" panose="020F0502020204030204" pitchFamily="34" charset="0"/>
                      </a:endParaRP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noFill/>
                  </a:tcPr>
                </a:tc>
                <a:extLst>
                  <a:ext uri="{0D108BD9-81ED-4DB2-BD59-A6C34878D82A}">
                    <a16:rowId xmlns:a16="http://schemas.microsoft.com/office/drawing/2014/main" val="206591796"/>
                  </a:ext>
                </a:extLst>
              </a:tr>
              <a:tr h="133703">
                <a:tc>
                  <a:txBody>
                    <a:bodyPr/>
                    <a:lstStyle/>
                    <a:p>
                      <a:pPr algn="l" fontAlgn="b"/>
                      <a:r>
                        <a:rPr lang="de-DE" sz="900" b="0" i="0" u="none" strike="noStrike">
                          <a:solidFill>
                            <a:srgbClr val="FFFFFF"/>
                          </a:solidFill>
                          <a:effectLst/>
                          <a:latin typeface="Calibri" panose="020F0502020204030204" pitchFamily="34" charset="0"/>
                        </a:rPr>
                        <a:t>word of mouth</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555555"/>
                    </a:solidFill>
                  </a:tcPr>
                </a:tc>
                <a:tc>
                  <a:txBody>
                    <a:bodyPr/>
                    <a:lstStyle/>
                    <a:p>
                      <a:pPr algn="r" fontAlgn="b"/>
                      <a:r>
                        <a:rPr lang="de-DE" sz="900" b="0" i="0" u="none" strike="noStrike">
                          <a:solidFill>
                            <a:srgbClr val="000000"/>
                          </a:solidFill>
                          <a:effectLst/>
                          <a:latin typeface="Calibri" panose="020F0502020204030204" pitchFamily="34" charset="0"/>
                        </a:rPr>
                        <a:t>0,141</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0,173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0,459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0,207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0,525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0,167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0,423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0,496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0,347</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0,370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0,435</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0,486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0,536</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0,550</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0,373</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0,442</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tc>
                  <a:txBody>
                    <a:bodyPr/>
                    <a:lstStyle/>
                    <a:p>
                      <a:pPr algn="r" fontAlgn="b"/>
                      <a:r>
                        <a:rPr lang="de-DE" sz="900" b="0" i="0" u="none" strike="noStrike">
                          <a:solidFill>
                            <a:srgbClr val="000000"/>
                          </a:solidFill>
                          <a:effectLst/>
                          <a:latin typeface="Calibri" panose="020F0502020204030204" pitchFamily="34" charset="0"/>
                        </a:rPr>
                        <a:t>0,819</a:t>
                      </a:r>
                    </a:p>
                  </a:txBody>
                  <a:tcPr marL="1565" marR="1565" marT="1565" marB="9389"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90EE90"/>
                    </a:solidFill>
                  </a:tcPr>
                </a:tc>
                <a:extLst>
                  <a:ext uri="{0D108BD9-81ED-4DB2-BD59-A6C34878D82A}">
                    <a16:rowId xmlns:a16="http://schemas.microsoft.com/office/drawing/2014/main" val="3552186209"/>
                  </a:ext>
                </a:extLst>
              </a:tr>
            </a:tbl>
          </a:graphicData>
        </a:graphic>
      </p:graphicFrame>
      <p:sp>
        <p:nvSpPr>
          <p:cNvPr id="5" name="Textfeld 4">
            <a:extLst>
              <a:ext uri="{FF2B5EF4-FFF2-40B4-BE49-F238E27FC236}">
                <a16:creationId xmlns:a16="http://schemas.microsoft.com/office/drawing/2014/main" id="{EA51D7C5-B385-3C62-98E5-679E3EBF8421}"/>
              </a:ext>
            </a:extLst>
          </p:cNvPr>
          <p:cNvSpPr txBox="1"/>
          <p:nvPr/>
        </p:nvSpPr>
        <p:spPr>
          <a:xfrm>
            <a:off x="5333631" y="1924769"/>
            <a:ext cx="5984108" cy="461665"/>
          </a:xfrm>
          <a:prstGeom prst="rect">
            <a:avLst/>
          </a:prstGeom>
          <a:noFill/>
        </p:spPr>
        <p:txBody>
          <a:bodyPr wrap="square">
            <a:spAutoFit/>
          </a:bodyPr>
          <a:lstStyle/>
          <a:p>
            <a:r>
              <a:rPr lang="en-US" sz="1200">
                <a:solidFill>
                  <a:schemeClr val="bg1"/>
                </a:solidFill>
              </a:rPr>
              <a:t>the square root of AVE for each variable (the top number in any constructs column) is higher than the variance it shares with any other variable (all numbers below the top number).</a:t>
            </a:r>
            <a:endParaRPr lang="de-DE" sz="1200">
              <a:solidFill>
                <a:schemeClr val="bg1"/>
              </a:solidFill>
            </a:endParaRPr>
          </a:p>
        </p:txBody>
      </p:sp>
    </p:spTree>
    <p:extLst>
      <p:ext uri="{BB962C8B-B14F-4D97-AF65-F5344CB8AC3E}">
        <p14:creationId xmlns:p14="http://schemas.microsoft.com/office/powerpoint/2010/main" val="28432340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9BA820BF-6B82-68DD-2C41-67AC174E1A8F}"/>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8E159197-90F1-9719-DD56-9EF63D8A1211}"/>
              </a:ext>
            </a:extLst>
          </p:cNvPr>
          <p:cNvSpPr/>
          <p:nvPr/>
        </p:nvSpPr>
        <p:spPr>
          <a:xfrm>
            <a:off x="2079496" y="871433"/>
            <a:ext cx="8032967"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1D4776F3-96BF-9DBC-016E-46F9D688F3BC}"/>
              </a:ext>
            </a:extLst>
          </p:cNvPr>
          <p:cNvSpPr txBox="1"/>
          <p:nvPr/>
        </p:nvSpPr>
        <p:spPr>
          <a:xfrm>
            <a:off x="2132276" y="1043701"/>
            <a:ext cx="4339650" cy="369332"/>
          </a:xfrm>
          <a:prstGeom prst="rect">
            <a:avLst/>
          </a:prstGeom>
          <a:noFill/>
        </p:spPr>
        <p:txBody>
          <a:bodyPr wrap="none" rtlCol="0">
            <a:spAutoFit/>
          </a:bodyPr>
          <a:lstStyle/>
          <a:p>
            <a:pPr algn="ct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Comparison</a:t>
            </a: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8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between</a:t>
            </a:r>
            <a:endPar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sp>
        <p:nvSpPr>
          <p:cNvPr id="22" name="Richtungspfeil 1">
            <a:extLst>
              <a:ext uri="{FF2B5EF4-FFF2-40B4-BE49-F238E27FC236}">
                <a16:creationId xmlns:a16="http://schemas.microsoft.com/office/drawing/2014/main" id="{F757E370-9262-C169-35E4-F3B55D39F8A9}"/>
              </a:ext>
            </a:extLst>
          </p:cNvPr>
          <p:cNvSpPr/>
          <p:nvPr/>
        </p:nvSpPr>
        <p:spPr>
          <a:xfrm>
            <a:off x="314961" y="273247"/>
            <a:ext cx="1103628" cy="321755"/>
          </a:xfrm>
          <a:prstGeom prst="homePlate">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3" name="Eingebuchteter Richtungspfeil 8">
            <a:extLst>
              <a:ext uri="{FF2B5EF4-FFF2-40B4-BE49-F238E27FC236}">
                <a16:creationId xmlns:a16="http://schemas.microsoft.com/office/drawing/2014/main" id="{CBB7B0D5-3041-8635-00E8-1FE64B485CA8}"/>
              </a:ext>
            </a:extLst>
          </p:cNvPr>
          <p:cNvSpPr/>
          <p:nvPr/>
        </p:nvSpPr>
        <p:spPr>
          <a:xfrm>
            <a:off x="1321754" y="273247"/>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18" name="Eingebuchteter Richtungspfeil 8">
            <a:extLst>
              <a:ext uri="{FF2B5EF4-FFF2-40B4-BE49-F238E27FC236}">
                <a16:creationId xmlns:a16="http://schemas.microsoft.com/office/drawing/2014/main" id="{F90D26F0-AEC3-F44A-31A3-3C0B20BCD799}"/>
              </a:ext>
            </a:extLst>
          </p:cNvPr>
          <p:cNvSpPr/>
          <p:nvPr/>
        </p:nvSpPr>
        <p:spPr>
          <a:xfrm>
            <a:off x="2448409" y="277832"/>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2" name="Eingebuchteter Richtungspfeil 8">
            <a:extLst>
              <a:ext uri="{FF2B5EF4-FFF2-40B4-BE49-F238E27FC236}">
                <a16:creationId xmlns:a16="http://schemas.microsoft.com/office/drawing/2014/main" id="{6F70FCFA-AD2E-EA2F-86E0-961228A826A4}"/>
              </a:ext>
            </a:extLst>
          </p:cNvPr>
          <p:cNvSpPr/>
          <p:nvPr/>
        </p:nvSpPr>
        <p:spPr>
          <a:xfrm>
            <a:off x="3587014" y="280489"/>
            <a:ext cx="1235440" cy="321755"/>
          </a:xfrm>
          <a:prstGeom prst="chevron">
            <a:avLst/>
          </a:prstGeom>
          <a:solidFill>
            <a:srgbClr val="848484"/>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sp>
        <p:nvSpPr>
          <p:cNvPr id="4" name="Eingebuchteter Richtungspfeil 8">
            <a:extLst>
              <a:ext uri="{FF2B5EF4-FFF2-40B4-BE49-F238E27FC236}">
                <a16:creationId xmlns:a16="http://schemas.microsoft.com/office/drawing/2014/main" id="{4442A6D7-7F01-AF27-415C-FFC2975C4C85}"/>
              </a:ext>
            </a:extLst>
          </p:cNvPr>
          <p:cNvSpPr/>
          <p:nvPr/>
        </p:nvSpPr>
        <p:spPr>
          <a:xfrm>
            <a:off x="4725619" y="275691"/>
            <a:ext cx="1235440" cy="321755"/>
          </a:xfrm>
          <a:prstGeom prst="chevron">
            <a:avLst/>
          </a:prstGeom>
          <a:solidFill>
            <a:srgbClr val="2A631C"/>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tx1"/>
              </a:solidFill>
            </a:endParaRPr>
          </a:p>
        </p:txBody>
      </p:sp>
      <p:pic>
        <p:nvPicPr>
          <p:cNvPr id="3" name="Picture 4">
            <a:extLst>
              <a:ext uri="{FF2B5EF4-FFF2-40B4-BE49-F238E27FC236}">
                <a16:creationId xmlns:a16="http://schemas.microsoft.com/office/drawing/2014/main" id="{AE023F20-FB42-1E71-FEA2-D496C3E77BA7}"/>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34533" b="34667"/>
          <a:stretch/>
        </p:blipFill>
        <p:spPr bwMode="auto">
          <a:xfrm>
            <a:off x="6443352" y="1102688"/>
            <a:ext cx="1591501" cy="2757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Minecraft logo PNG transparent image download, size: 2000x438px">
            <a:extLst>
              <a:ext uri="{FF2B5EF4-FFF2-40B4-BE49-F238E27FC236}">
                <a16:creationId xmlns:a16="http://schemas.microsoft.com/office/drawing/2014/main" id="{10652A5A-4666-DFAE-61AB-408E04D9949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34342" y="1055063"/>
            <a:ext cx="1764357" cy="38641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7" name="Tabelle 6">
            <a:extLst>
              <a:ext uri="{FF2B5EF4-FFF2-40B4-BE49-F238E27FC236}">
                <a16:creationId xmlns:a16="http://schemas.microsoft.com/office/drawing/2014/main" id="{716FFBB2-E966-E895-048F-3BA014F78896}"/>
              </a:ext>
            </a:extLst>
          </p:cNvPr>
          <p:cNvGraphicFramePr>
            <a:graphicFrameLocks noGrp="1"/>
          </p:cNvGraphicFramePr>
          <p:nvPr>
            <p:extLst>
              <p:ext uri="{D42A27DB-BD31-4B8C-83A1-F6EECF244321}">
                <p14:modId xmlns:p14="http://schemas.microsoft.com/office/powerpoint/2010/main" val="3549085543"/>
              </p:ext>
            </p:extLst>
          </p:nvPr>
        </p:nvGraphicFramePr>
        <p:xfrm>
          <a:off x="1017712" y="1805318"/>
          <a:ext cx="10156576" cy="4779435"/>
        </p:xfrm>
        <a:graphic>
          <a:graphicData uri="http://schemas.openxmlformats.org/drawingml/2006/table">
            <a:tbl>
              <a:tblPr firstRow="1" bandRow="1">
                <a:tableStyleId>{5C22544A-7EE6-4342-B048-85BDC9FD1C3A}</a:tableStyleId>
              </a:tblPr>
              <a:tblGrid>
                <a:gridCol w="2120964">
                  <a:extLst>
                    <a:ext uri="{9D8B030D-6E8A-4147-A177-3AD203B41FA5}">
                      <a16:colId xmlns:a16="http://schemas.microsoft.com/office/drawing/2014/main" val="2236013211"/>
                    </a:ext>
                  </a:extLst>
                </a:gridCol>
                <a:gridCol w="4017806">
                  <a:extLst>
                    <a:ext uri="{9D8B030D-6E8A-4147-A177-3AD203B41FA5}">
                      <a16:colId xmlns:a16="http://schemas.microsoft.com/office/drawing/2014/main" val="4136358613"/>
                    </a:ext>
                  </a:extLst>
                </a:gridCol>
                <a:gridCol w="4017806">
                  <a:extLst>
                    <a:ext uri="{9D8B030D-6E8A-4147-A177-3AD203B41FA5}">
                      <a16:colId xmlns:a16="http://schemas.microsoft.com/office/drawing/2014/main" val="3080786338"/>
                    </a:ext>
                  </a:extLst>
                </a:gridCol>
              </a:tblGrid>
              <a:tr h="922473">
                <a:tc>
                  <a:txBody>
                    <a:bodyPr/>
                    <a:lstStyle/>
                    <a:p>
                      <a:pPr algn="ctr"/>
                      <a:r>
                        <a:rPr lang="de-DE" sz="12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Gameplay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tc>
                  <a:txBody>
                    <a:bodyPr/>
                    <a:lstStyle/>
                    <a:p>
                      <a:pPr algn="ctr">
                        <a:lnSpc>
                          <a:spcPct val="150000"/>
                        </a:lnSpc>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Focus on game creation</a:t>
                      </a:r>
                    </a:p>
                    <a:p>
                      <a:pPr algn="ctr">
                        <a:lnSpc>
                          <a:spcPct val="150000"/>
                        </a:lnSpc>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Robust set of development tools</a:t>
                      </a:r>
                    </a:p>
                    <a:p>
                      <a:pPr algn="ctr">
                        <a:lnSpc>
                          <a:spcPct val="150000"/>
                        </a:lnSpc>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Single- and multiplayer mode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tc>
                  <a:txBody>
                    <a:bodyPr/>
                    <a:lstStyle/>
                    <a:p>
                      <a:pPr algn="ctr">
                        <a:lnSpc>
                          <a:spcPct val="150000"/>
                        </a:lnSpc>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Focus on survival, exploration and creative building</a:t>
                      </a:r>
                    </a:p>
                    <a:p>
                      <a:pPr marL="0" marR="0" lvl="0" indent="0" algn="ctr"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Limited set of development tools</a:t>
                      </a:r>
                    </a:p>
                    <a:p>
                      <a:pPr marL="0" marR="0" lvl="0" indent="0" algn="ctr"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Single- and multiplayer mode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extLst>
                  <a:ext uri="{0D108BD9-81ED-4DB2-BD59-A6C34878D82A}">
                    <a16:rowId xmlns:a16="http://schemas.microsoft.com/office/drawing/2014/main" val="433107479"/>
                  </a:ext>
                </a:extLst>
              </a:tr>
              <a:tr h="702545">
                <a:tc>
                  <a:txBody>
                    <a:bodyPr/>
                    <a:lstStyle/>
                    <a:p>
                      <a:pPr algn="ctr"/>
                      <a:r>
                        <a:rPr lang="de-DE" sz="12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Educational Value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Teaches Lua, game development, 3D model, marketing and teamwork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Teaches Java, engineering and logic via Redstone, teamwork and STEM concepts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extLst>
                  <a:ext uri="{0D108BD9-81ED-4DB2-BD59-A6C34878D82A}">
                    <a16:rowId xmlns:a16="http://schemas.microsoft.com/office/drawing/2014/main" val="2452866386"/>
                  </a:ext>
                </a:extLst>
              </a:tr>
              <a:tr h="767046">
                <a:tc>
                  <a:txBody>
                    <a:bodyPr/>
                    <a:lstStyle/>
                    <a:p>
                      <a:pPr algn="ctr"/>
                      <a:r>
                        <a:rPr lang="de-DE" sz="12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Monetization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Robust virtual economy with in-game purchases, earning and spending („Robux“)</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Fewer in-game purchases compared to Roblox („Minecoins“)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extLst>
                  <a:ext uri="{0D108BD9-81ED-4DB2-BD59-A6C34878D82A}">
                    <a16:rowId xmlns:a16="http://schemas.microsoft.com/office/drawing/2014/main" val="1395214466"/>
                  </a:ext>
                </a:extLst>
              </a:tr>
              <a:tr h="922473">
                <a:tc>
                  <a:txBody>
                    <a:bodyPr/>
                    <a:lstStyle/>
                    <a:p>
                      <a:pPr algn="ctr"/>
                      <a:r>
                        <a:rPr lang="de-DE" sz="12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Accessibility</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tc>
                  <a: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Windows, MacOS, Android, iOS, Xbox, Meta Quest, PlayStation, Chrome OS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Windows, MacOS, Linux, iOS, Android, Xbox, ChromeOS, Amazon tablet, Nintendo Switch, PlayStation, Raspberry Pi</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extLst>
                  <a:ext uri="{0D108BD9-81ED-4DB2-BD59-A6C34878D82A}">
                    <a16:rowId xmlns:a16="http://schemas.microsoft.com/office/drawing/2014/main" val="104943133"/>
                  </a:ext>
                </a:extLst>
              </a:tr>
              <a:tr h="937719">
                <a:tc>
                  <a:txBody>
                    <a:bodyPr/>
                    <a:lstStyle/>
                    <a:p>
                      <a:pPr algn="ctr"/>
                      <a:r>
                        <a:rPr lang="de-DE" sz="12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Cost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Free version available</a:t>
                      </a:r>
                    </a:p>
                    <a:p>
                      <a:pPr marL="0" marR="0" lvl="0" indent="0" algn="ctr"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Premium subscription: $4.99-$19.99/month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Java Edition: $29.99</a:t>
                      </a:r>
                    </a:p>
                    <a:p>
                      <a:pPr marL="0" marR="0" lvl="0" indent="0" algn="ctr" defTabSz="914400" rtl="0" eaLnBrk="1" fontAlgn="auto" latinLnBrk="0" hangingPunct="1">
                        <a:lnSpc>
                          <a:spcPct val="150000"/>
                        </a:lnSpc>
                        <a:spcBef>
                          <a:spcPts val="0"/>
                        </a:spcBef>
                        <a:spcAft>
                          <a:spcPts val="0"/>
                        </a:spcAft>
                        <a:buClrTx/>
                        <a:buSzTx/>
                        <a:buFontTx/>
                        <a:buNone/>
                        <a:tabLst/>
                        <a:defRPr/>
                      </a:pPr>
                      <a:r>
                        <a:rPr lang="de-DE" sz="1000" kern="1200">
                          <a:solidFill>
                            <a:schemeClr val="tx1"/>
                          </a:solidFill>
                          <a:effectLst>
                            <a:outerShdw blurRad="38100" dist="38100" dir="2700000" algn="tl">
                              <a:srgbClr val="000000">
                                <a:alpha val="43137"/>
                              </a:srgbClr>
                            </a:outerShdw>
                          </a:effectLst>
                          <a:latin typeface="Press Start 2P" panose="00000500000000000000" pitchFamily="2" charset="0"/>
                          <a:ea typeface="+mn-ea"/>
                          <a:cs typeface="+mn-cs"/>
                        </a:rPr>
                        <a:t>Bedrock Edition: $6.99-$19.99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8B8B8B"/>
                    </a:solidFill>
                  </a:tcPr>
                </a:tc>
                <a:extLst>
                  <a:ext uri="{0D108BD9-81ED-4DB2-BD59-A6C34878D82A}">
                    <a16:rowId xmlns:a16="http://schemas.microsoft.com/office/drawing/2014/main" val="224612373"/>
                  </a:ext>
                </a:extLst>
              </a:tr>
            </a:tbl>
          </a:graphicData>
        </a:graphic>
      </p:graphicFrame>
      <p:sp>
        <p:nvSpPr>
          <p:cNvPr id="11" name="TextBox 8">
            <a:extLst>
              <a:ext uri="{FF2B5EF4-FFF2-40B4-BE49-F238E27FC236}">
                <a16:creationId xmlns:a16="http://schemas.microsoft.com/office/drawing/2014/main" id="{68638179-9186-02F0-2B88-23E296BA2ABB}"/>
              </a:ext>
            </a:extLst>
          </p:cNvPr>
          <p:cNvSpPr txBox="1"/>
          <p:nvPr/>
        </p:nvSpPr>
        <p:spPr>
          <a:xfrm>
            <a:off x="7969443" y="1043701"/>
            <a:ext cx="415498" cy="369332"/>
          </a:xfrm>
          <a:prstGeom prst="rect">
            <a:avLst/>
          </a:prstGeom>
          <a:noFill/>
        </p:spPr>
        <p:txBody>
          <a:bodyPr wrap="none" rtlCol="0">
            <a:spAutoFit/>
          </a:bodyPr>
          <a:lstStyle/>
          <a:p>
            <a:pPr algn="ctr"/>
            <a:r>
              <a:rPr lang="de-DE" sz="18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&amp;</a:t>
            </a:r>
          </a:p>
        </p:txBody>
      </p:sp>
    </p:spTree>
    <p:extLst>
      <p:ext uri="{BB962C8B-B14F-4D97-AF65-F5344CB8AC3E}">
        <p14:creationId xmlns:p14="http://schemas.microsoft.com/office/powerpoint/2010/main" val="22935415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FF8AB75-7A74-8D87-E91B-57C3B2FB05B5}"/>
            </a:ext>
          </a:extLst>
        </p:cNvPr>
        <p:cNvGrpSpPr/>
        <p:nvPr/>
      </p:nvGrpSpPr>
      <p:grpSpPr>
        <a:xfrm>
          <a:off x="0" y="0"/>
          <a:ext cx="0" cy="0"/>
          <a:chOff x="0" y="0"/>
          <a:chExt cx="0" cy="0"/>
        </a:xfrm>
      </p:grpSpPr>
      <p:sp>
        <p:nvSpPr>
          <p:cNvPr id="6" name="Inhaltsplatzhalter 5">
            <a:extLst>
              <a:ext uri="{FF2B5EF4-FFF2-40B4-BE49-F238E27FC236}">
                <a16:creationId xmlns:a16="http://schemas.microsoft.com/office/drawing/2014/main" id="{03444943-E3B7-2AA1-6D17-9B8CEAD60D5D}"/>
              </a:ext>
            </a:extLst>
          </p:cNvPr>
          <p:cNvSpPr>
            <a:spLocks noGrp="1"/>
          </p:cNvSpPr>
          <p:nvPr>
            <p:ph idx="1"/>
          </p:nvPr>
        </p:nvSpPr>
        <p:spPr>
          <a:xfrm>
            <a:off x="838200" y="757238"/>
            <a:ext cx="10515600" cy="5419725"/>
          </a:xfrm>
        </p:spPr>
        <p:txBody>
          <a:bodyPr>
            <a:normAutofit fontScale="92500" lnSpcReduction="20000"/>
          </a:bodyPr>
          <a:lstStyle/>
          <a:p>
            <a:pPr marL="0" indent="0">
              <a:buNone/>
            </a:pPr>
            <a:r>
              <a:rPr lang="de-DE" b="1" u="sng">
                <a:solidFill>
                  <a:schemeClr val="bg1"/>
                </a:solidFill>
              </a:rPr>
              <a:t>Survey </a:t>
            </a:r>
            <a:r>
              <a:rPr lang="de-DE" b="1" u="sng" err="1">
                <a:solidFill>
                  <a:schemeClr val="bg1"/>
                </a:solidFill>
              </a:rPr>
              <a:t>questions</a:t>
            </a:r>
            <a:endParaRPr lang="de-DE" b="1" u="sng">
              <a:solidFill>
                <a:schemeClr val="bg1"/>
              </a:solidFill>
            </a:endParaRPr>
          </a:p>
          <a:p>
            <a:endParaRPr lang="de-DE">
              <a:solidFill>
                <a:schemeClr val="bg1"/>
              </a:solidFill>
              <a:highlight>
                <a:srgbClr val="9EC3E7"/>
              </a:highlight>
            </a:endParaRPr>
          </a:p>
          <a:p>
            <a:r>
              <a:rPr lang="de-DE" err="1">
                <a:solidFill>
                  <a:schemeClr val="bg1"/>
                </a:solidFill>
                <a:highlight>
                  <a:srgbClr val="9EC3E7"/>
                </a:highlight>
              </a:rPr>
              <a:t>Identification</a:t>
            </a:r>
            <a:r>
              <a:rPr lang="de-DE">
                <a:solidFill>
                  <a:schemeClr val="bg1"/>
                </a:solidFill>
                <a:highlight>
                  <a:srgbClr val="9EC3E7"/>
                </a:highlight>
              </a:rPr>
              <a:t> </a:t>
            </a:r>
            <a:r>
              <a:rPr lang="de-DE" err="1">
                <a:solidFill>
                  <a:schemeClr val="bg1"/>
                </a:solidFill>
                <a:highlight>
                  <a:srgbClr val="9EC3E7"/>
                </a:highlight>
              </a:rPr>
              <a:t>of</a:t>
            </a:r>
            <a:r>
              <a:rPr lang="de-DE">
                <a:solidFill>
                  <a:schemeClr val="bg1"/>
                </a:solidFill>
                <a:highlight>
                  <a:srgbClr val="9EC3E7"/>
                </a:highlight>
              </a:rPr>
              <a:t> </a:t>
            </a:r>
            <a:r>
              <a:rPr lang="de-DE" err="1">
                <a:solidFill>
                  <a:schemeClr val="bg1"/>
                </a:solidFill>
                <a:highlight>
                  <a:srgbClr val="9EC3E7"/>
                </a:highlight>
              </a:rPr>
              <a:t>content</a:t>
            </a:r>
            <a:r>
              <a:rPr lang="de-DE">
                <a:solidFill>
                  <a:schemeClr val="bg1"/>
                </a:solidFill>
                <a:highlight>
                  <a:srgbClr val="9EC3E7"/>
                </a:highlight>
              </a:rPr>
              <a:t> </a:t>
            </a:r>
            <a:r>
              <a:rPr lang="de-DE" err="1">
                <a:solidFill>
                  <a:schemeClr val="bg1"/>
                </a:solidFill>
                <a:highlight>
                  <a:srgbClr val="9EC3E7"/>
                </a:highlight>
              </a:rPr>
              <a:t>creators</a:t>
            </a:r>
            <a:r>
              <a:rPr lang="de-DE">
                <a:solidFill>
                  <a:schemeClr val="bg1"/>
                </a:solidFill>
                <a:highlight>
                  <a:srgbClr val="9EC3E7"/>
                </a:highlight>
              </a:rPr>
              <a:t>:</a:t>
            </a:r>
          </a:p>
          <a:p>
            <a:pPr lvl="1"/>
            <a:r>
              <a:rPr lang="de-DE" sz="1800">
                <a:solidFill>
                  <a:schemeClr val="bg1"/>
                </a:solidFill>
                <a:effectLst/>
                <a:highlight>
                  <a:srgbClr val="9EC3E7"/>
                </a:highlight>
                <a:latin typeface="FreeSerifBold"/>
              </a:rPr>
              <a:t>Do </a:t>
            </a:r>
            <a:r>
              <a:rPr lang="de-DE" sz="1800" err="1">
                <a:solidFill>
                  <a:schemeClr val="bg1"/>
                </a:solidFill>
                <a:effectLst/>
                <a:highlight>
                  <a:srgbClr val="9EC3E7"/>
                </a:highlight>
                <a:latin typeface="FreeSerifBold"/>
              </a:rPr>
              <a:t>you</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mainly</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build</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content</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to</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play</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it</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yourself</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or</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to</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share</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it</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with</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others</a:t>
            </a:r>
            <a:r>
              <a:rPr lang="de-DE" sz="1800">
                <a:solidFill>
                  <a:schemeClr val="bg1"/>
                </a:solidFill>
                <a:effectLst/>
                <a:highlight>
                  <a:srgbClr val="9EC3E7"/>
                </a:highlight>
                <a:latin typeface="FreeSerifBold"/>
              </a:rPr>
              <a:t>?</a:t>
            </a:r>
            <a:endParaRPr lang="de-DE" sz="1800">
              <a:solidFill>
                <a:schemeClr val="bg1"/>
              </a:solidFill>
              <a:highlight>
                <a:srgbClr val="9EC3E7"/>
              </a:highlight>
            </a:endParaRPr>
          </a:p>
          <a:p>
            <a:pPr lvl="1"/>
            <a:r>
              <a:rPr lang="de-DE" sz="1800" err="1">
                <a:solidFill>
                  <a:schemeClr val="bg1"/>
                </a:solidFill>
                <a:effectLst/>
                <a:highlight>
                  <a:srgbClr val="9EC3E7"/>
                </a:highlight>
                <a:latin typeface="FreeSerifBold"/>
              </a:rPr>
              <a:t>What</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kind</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of</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content</a:t>
            </a:r>
            <a:r>
              <a:rPr lang="de-DE" sz="1800">
                <a:solidFill>
                  <a:schemeClr val="bg1"/>
                </a:solidFill>
                <a:effectLst/>
                <a:highlight>
                  <a:srgbClr val="9EC3E7"/>
                </a:highlight>
                <a:latin typeface="FreeSerifBold"/>
              </a:rPr>
              <a:t> do </a:t>
            </a:r>
            <a:r>
              <a:rPr lang="de-DE" sz="1800" err="1">
                <a:solidFill>
                  <a:schemeClr val="bg1"/>
                </a:solidFill>
                <a:effectLst/>
                <a:highlight>
                  <a:srgbClr val="9EC3E7"/>
                </a:highlight>
                <a:latin typeface="FreeSerifBold"/>
              </a:rPr>
              <a:t>you</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create</a:t>
            </a:r>
            <a:r>
              <a:rPr lang="de-DE" sz="1800">
                <a:solidFill>
                  <a:schemeClr val="bg1"/>
                </a:solidFill>
                <a:effectLst/>
                <a:highlight>
                  <a:srgbClr val="9EC3E7"/>
                </a:highlight>
                <a:latin typeface="FreeSerifBold"/>
              </a:rPr>
              <a:t> </a:t>
            </a:r>
            <a:r>
              <a:rPr lang="de-DE" sz="1800" err="1">
                <a:solidFill>
                  <a:schemeClr val="bg1"/>
                </a:solidFill>
                <a:highlight>
                  <a:srgbClr val="9EC3E7"/>
                </a:highlight>
                <a:latin typeface="FreeSerifBold"/>
              </a:rPr>
              <a:t>for</a:t>
            </a:r>
            <a:r>
              <a:rPr lang="de-DE" sz="1800">
                <a:solidFill>
                  <a:schemeClr val="bg1"/>
                </a:solidFill>
                <a:effectLst/>
                <a:highlight>
                  <a:srgbClr val="9EC3E7"/>
                </a:highlight>
                <a:latin typeface="FreeSerifBold"/>
              </a:rPr>
              <a:t> Minecraft </a:t>
            </a:r>
            <a:r>
              <a:rPr lang="de-DE" sz="1800" err="1">
                <a:solidFill>
                  <a:schemeClr val="bg1"/>
                </a:solidFill>
                <a:effectLst/>
                <a:highlight>
                  <a:srgbClr val="9EC3E7"/>
                </a:highlight>
                <a:latin typeface="FreeSerifBold"/>
              </a:rPr>
              <a:t>that</a:t>
            </a:r>
            <a:r>
              <a:rPr lang="de-DE" sz="1800">
                <a:solidFill>
                  <a:schemeClr val="bg1"/>
                </a:solidFill>
                <a:effectLst/>
                <a:highlight>
                  <a:srgbClr val="9EC3E7"/>
                </a:highlight>
                <a:latin typeface="FreeSerifBold"/>
              </a:rPr>
              <a:t> </a:t>
            </a:r>
            <a:r>
              <a:rPr lang="de-DE" sz="1800" err="1">
                <a:solidFill>
                  <a:schemeClr val="bg1"/>
                </a:solidFill>
                <a:effectLst/>
                <a:highlight>
                  <a:srgbClr val="9EC3E7"/>
                </a:highlight>
                <a:latin typeface="FreeSerifBold"/>
              </a:rPr>
              <a:t>other</a:t>
            </a:r>
            <a:r>
              <a:rPr lang="de-DE" sz="1800" err="1">
                <a:solidFill>
                  <a:schemeClr val="bg1"/>
                </a:solidFill>
                <a:highlight>
                  <a:srgbClr val="9EC3E7"/>
                </a:highlight>
                <a:latin typeface="FreeSerifBold"/>
              </a:rPr>
              <a:t>s</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can</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use</a:t>
            </a:r>
            <a:r>
              <a:rPr lang="de-DE" sz="1800">
                <a:solidFill>
                  <a:schemeClr val="bg1"/>
                </a:solidFill>
                <a:effectLst/>
                <a:highlight>
                  <a:srgbClr val="9EC3E7"/>
                </a:highlight>
                <a:latin typeface="FreeSerifBold"/>
              </a:rPr>
              <a:t>?</a:t>
            </a:r>
            <a:endParaRPr lang="de-DE" sz="1800">
              <a:solidFill>
                <a:schemeClr val="bg1"/>
              </a:solidFill>
              <a:highlight>
                <a:srgbClr val="9EC3E7"/>
              </a:highlight>
            </a:endParaRPr>
          </a:p>
          <a:p>
            <a:pPr lvl="1"/>
            <a:endParaRPr lang="de-DE" sz="1800">
              <a:solidFill>
                <a:schemeClr val="bg1"/>
              </a:solidFill>
              <a:effectLst/>
            </a:endParaRPr>
          </a:p>
          <a:p>
            <a:pPr marL="228600" lvl="1">
              <a:spcBef>
                <a:spcPts val="1000"/>
              </a:spcBef>
            </a:pPr>
            <a:r>
              <a:rPr lang="de-DE" sz="2800">
                <a:solidFill>
                  <a:schemeClr val="bg1"/>
                </a:solidFill>
              </a:rPr>
              <a:t>Passing time:</a:t>
            </a: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helps</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pass </a:t>
            </a:r>
            <a:r>
              <a:rPr lang="de-DE" sz="1800" err="1">
                <a:solidFill>
                  <a:schemeClr val="bg1"/>
                </a:solidFill>
                <a:effectLst/>
                <a:latin typeface="FreeSerifBold"/>
              </a:rPr>
              <a:t>the</a:t>
            </a:r>
            <a:r>
              <a:rPr lang="de-DE" sz="1800">
                <a:solidFill>
                  <a:schemeClr val="bg1"/>
                </a:solidFill>
                <a:effectLst/>
                <a:latin typeface="FreeSerifBold"/>
              </a:rPr>
              <a:t> time. </a:t>
            </a:r>
            <a:endParaRPr lang="de-DE">
              <a:solidFill>
                <a:schemeClr val="bg1"/>
              </a:solidFill>
              <a:effectLst/>
            </a:endParaRP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gives</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something</a:t>
            </a:r>
            <a:r>
              <a:rPr lang="de-DE" sz="1800">
                <a:solidFill>
                  <a:schemeClr val="bg1"/>
                </a:solidFill>
                <a:effectLst/>
                <a:latin typeface="FreeSerifBold"/>
              </a:rPr>
              <a:t> </a:t>
            </a:r>
            <a:r>
              <a:rPr lang="de-DE" sz="1800" err="1">
                <a:solidFill>
                  <a:schemeClr val="bg1"/>
                </a:solidFill>
                <a:effectLst/>
                <a:latin typeface="FreeSerifBold"/>
              </a:rPr>
              <a:t>to</a:t>
            </a:r>
            <a:r>
              <a:rPr lang="de-DE" sz="1800">
                <a:solidFill>
                  <a:schemeClr val="bg1"/>
                </a:solidFill>
                <a:effectLst/>
                <a:latin typeface="FreeSerifBold"/>
              </a:rPr>
              <a:t> do.</a:t>
            </a:r>
          </a:p>
          <a:p>
            <a:pPr lvl="1"/>
            <a:r>
              <a:rPr lang="de-DE" sz="1800" err="1">
                <a:solidFill>
                  <a:schemeClr val="bg1"/>
                </a:solidFill>
                <a:latin typeface="FreeSerifBold"/>
              </a:rPr>
              <a:t>Creating</a:t>
            </a:r>
            <a:r>
              <a:rPr lang="de-DE" sz="1800">
                <a:solidFill>
                  <a:schemeClr val="bg1"/>
                </a:solidFill>
                <a:latin typeface="FreeSerifBold"/>
              </a:rPr>
              <a:t> </a:t>
            </a:r>
            <a:r>
              <a:rPr lang="de-DE" sz="1800" err="1">
                <a:solidFill>
                  <a:schemeClr val="bg1"/>
                </a:solidFill>
                <a:latin typeface="FreeSerifBold"/>
              </a:rPr>
              <a:t>content</a:t>
            </a:r>
            <a:r>
              <a:rPr lang="de-DE" sz="1800">
                <a:solidFill>
                  <a:schemeClr val="bg1"/>
                </a:solidFill>
                <a:latin typeface="FreeSerifBold"/>
              </a:rPr>
              <a:t> </a:t>
            </a:r>
            <a:r>
              <a:rPr lang="de-DE" sz="1800" err="1">
                <a:solidFill>
                  <a:schemeClr val="bg1"/>
                </a:solidFill>
                <a:latin typeface="FreeSerifBold"/>
              </a:rPr>
              <a:t>for</a:t>
            </a:r>
            <a:r>
              <a:rPr lang="de-DE" sz="1800">
                <a:solidFill>
                  <a:schemeClr val="bg1"/>
                </a:solidFill>
                <a:latin typeface="FreeSerifBold"/>
              </a:rPr>
              <a:t> Minecraft </a:t>
            </a:r>
            <a:r>
              <a:rPr lang="de-DE" sz="1800" err="1">
                <a:solidFill>
                  <a:schemeClr val="bg1"/>
                </a:solidFill>
                <a:latin typeface="FreeSerifBold"/>
              </a:rPr>
              <a:t>relaxes</a:t>
            </a:r>
            <a:r>
              <a:rPr lang="de-DE" sz="1800">
                <a:solidFill>
                  <a:schemeClr val="bg1"/>
                </a:solidFill>
                <a:latin typeface="FreeSerifBold"/>
              </a:rPr>
              <a:t> me.</a:t>
            </a:r>
          </a:p>
          <a:p>
            <a:pPr lvl="1"/>
            <a:r>
              <a:rPr lang="de-DE" sz="1800" err="1">
                <a:solidFill>
                  <a:schemeClr val="bg1"/>
                </a:solidFill>
                <a:latin typeface="FreeSerifBold"/>
              </a:rPr>
              <a:t>Creating</a:t>
            </a:r>
            <a:r>
              <a:rPr lang="de-DE" sz="1800">
                <a:solidFill>
                  <a:schemeClr val="bg1"/>
                </a:solidFill>
                <a:latin typeface="FreeSerifBold"/>
              </a:rPr>
              <a:t> </a:t>
            </a:r>
            <a:r>
              <a:rPr lang="de-DE" sz="1800" err="1">
                <a:solidFill>
                  <a:schemeClr val="bg1"/>
                </a:solidFill>
                <a:latin typeface="FreeSerifBold"/>
              </a:rPr>
              <a:t>content</a:t>
            </a:r>
            <a:r>
              <a:rPr lang="de-DE" sz="1800">
                <a:solidFill>
                  <a:schemeClr val="bg1"/>
                </a:solidFill>
                <a:latin typeface="FreeSerifBold"/>
              </a:rPr>
              <a:t> </a:t>
            </a:r>
            <a:r>
              <a:rPr lang="de-DE" sz="1800" err="1">
                <a:solidFill>
                  <a:schemeClr val="bg1"/>
                </a:solidFill>
                <a:latin typeface="FreeSerifBold"/>
              </a:rPr>
              <a:t>for</a:t>
            </a:r>
            <a:r>
              <a:rPr lang="de-DE" sz="1800">
                <a:solidFill>
                  <a:schemeClr val="bg1"/>
                </a:solidFill>
                <a:latin typeface="FreeSerifBold"/>
              </a:rPr>
              <a:t> Minecraft </a:t>
            </a:r>
            <a:r>
              <a:rPr lang="de-DE" sz="1800" err="1">
                <a:solidFill>
                  <a:schemeClr val="bg1"/>
                </a:solidFill>
                <a:latin typeface="FreeSerifBold"/>
              </a:rPr>
              <a:t>passes</a:t>
            </a:r>
            <a:r>
              <a:rPr lang="de-DE" sz="1800">
                <a:solidFill>
                  <a:schemeClr val="bg1"/>
                </a:solidFill>
                <a:latin typeface="FreeSerifBold"/>
              </a:rPr>
              <a:t> </a:t>
            </a:r>
            <a:r>
              <a:rPr lang="de-DE" sz="1800" err="1">
                <a:solidFill>
                  <a:schemeClr val="bg1"/>
                </a:solidFill>
                <a:latin typeface="FreeSerifBold"/>
              </a:rPr>
              <a:t>the</a:t>
            </a:r>
            <a:r>
              <a:rPr lang="de-DE" sz="1800">
                <a:solidFill>
                  <a:schemeClr val="bg1"/>
                </a:solidFill>
                <a:latin typeface="FreeSerifBold"/>
              </a:rPr>
              <a:t> time </a:t>
            </a:r>
            <a:r>
              <a:rPr lang="de-DE" sz="1800" err="1">
                <a:solidFill>
                  <a:schemeClr val="bg1"/>
                </a:solidFill>
                <a:latin typeface="FreeSerifBold"/>
              </a:rPr>
              <a:t>away</a:t>
            </a:r>
            <a:r>
              <a:rPr lang="de-DE" sz="1800">
                <a:solidFill>
                  <a:schemeClr val="bg1"/>
                </a:solidFill>
                <a:latin typeface="FreeSerifBold"/>
              </a:rPr>
              <a:t> </a:t>
            </a:r>
            <a:r>
              <a:rPr lang="de-DE" sz="1800" err="1">
                <a:solidFill>
                  <a:schemeClr val="bg1"/>
                </a:solidFill>
                <a:latin typeface="FreeSerifBold"/>
              </a:rPr>
              <a:t>when</a:t>
            </a:r>
            <a:r>
              <a:rPr lang="de-DE" sz="1800">
                <a:solidFill>
                  <a:schemeClr val="bg1"/>
                </a:solidFill>
                <a:latin typeface="FreeSerifBold"/>
              </a:rPr>
              <a:t> </a:t>
            </a:r>
            <a:r>
              <a:rPr lang="de-DE" sz="1800" err="1">
                <a:solidFill>
                  <a:schemeClr val="bg1"/>
                </a:solidFill>
                <a:latin typeface="FreeSerifBold"/>
              </a:rPr>
              <a:t>I'm</a:t>
            </a:r>
            <a:r>
              <a:rPr lang="de-DE" sz="1800">
                <a:solidFill>
                  <a:schemeClr val="bg1"/>
                </a:solidFill>
                <a:latin typeface="FreeSerifBold"/>
              </a:rPr>
              <a:t> </a:t>
            </a:r>
            <a:r>
              <a:rPr lang="de-DE" sz="1800" err="1">
                <a:solidFill>
                  <a:schemeClr val="bg1"/>
                </a:solidFill>
                <a:latin typeface="FreeSerifBold"/>
              </a:rPr>
              <a:t>bored</a:t>
            </a:r>
            <a:r>
              <a:rPr lang="de-DE" sz="1800">
                <a:solidFill>
                  <a:schemeClr val="bg1"/>
                </a:solidFill>
                <a:latin typeface="FreeSerifBold"/>
              </a:rPr>
              <a:t>.</a:t>
            </a:r>
            <a:endParaRPr lang="de-DE" sz="1800">
              <a:solidFill>
                <a:schemeClr val="bg1"/>
              </a:solidFill>
              <a:effectLst/>
              <a:latin typeface="FreeSerifBold"/>
            </a:endParaRPr>
          </a:p>
          <a:p>
            <a:pPr marL="457200" lvl="1" indent="0">
              <a:buNone/>
            </a:pPr>
            <a:endParaRPr lang="de-DE" sz="1800">
              <a:solidFill>
                <a:schemeClr val="bg1"/>
              </a:solidFill>
              <a:effectLst/>
              <a:latin typeface="FreeSerifBold"/>
            </a:endParaRPr>
          </a:p>
          <a:p>
            <a:pPr marL="228600" lvl="1">
              <a:spcBef>
                <a:spcPts val="1000"/>
              </a:spcBef>
            </a:pPr>
            <a:r>
              <a:rPr lang="de-DE" sz="2800">
                <a:solidFill>
                  <a:schemeClr val="bg1"/>
                </a:solidFill>
              </a:rPr>
              <a:t>Sense </a:t>
            </a:r>
            <a:r>
              <a:rPr lang="de-DE" sz="2800" err="1">
                <a:solidFill>
                  <a:schemeClr val="bg1"/>
                </a:solidFill>
              </a:rPr>
              <a:t>of</a:t>
            </a:r>
            <a:r>
              <a:rPr lang="de-DE" sz="2800">
                <a:solidFill>
                  <a:schemeClr val="bg1"/>
                </a:solidFill>
              </a:rPr>
              <a:t> </a:t>
            </a:r>
            <a:r>
              <a:rPr lang="de-DE" sz="2800" err="1">
                <a:solidFill>
                  <a:schemeClr val="bg1"/>
                </a:solidFill>
              </a:rPr>
              <a:t>community</a:t>
            </a:r>
            <a:r>
              <a:rPr lang="de-DE" sz="2800">
                <a:solidFill>
                  <a:schemeClr val="bg1"/>
                </a:solidFill>
              </a:rPr>
              <a:t>: </a:t>
            </a:r>
          </a:p>
          <a:p>
            <a:pPr lvl="1"/>
            <a:r>
              <a:rPr lang="de-DE" sz="1800">
                <a:solidFill>
                  <a:schemeClr val="bg1"/>
                </a:solidFill>
                <a:effectLst/>
                <a:latin typeface="FreeSerifBold"/>
              </a:rPr>
              <a:t>I </a:t>
            </a:r>
            <a:r>
              <a:rPr lang="de-DE" sz="1800" err="1">
                <a:solidFill>
                  <a:schemeClr val="bg1"/>
                </a:solidFill>
                <a:effectLst/>
                <a:latin typeface="FreeSerifBold"/>
              </a:rPr>
              <a:t>feel</a:t>
            </a:r>
            <a:r>
              <a:rPr lang="de-DE" sz="1800">
                <a:solidFill>
                  <a:schemeClr val="bg1"/>
                </a:solidFill>
                <a:effectLst/>
                <a:latin typeface="FreeSerifBold"/>
              </a:rPr>
              <a:t> like </a:t>
            </a:r>
            <a:r>
              <a:rPr lang="de-DE" sz="1800" err="1">
                <a:solidFill>
                  <a:schemeClr val="bg1"/>
                </a:solidFill>
                <a:effectLst/>
                <a:latin typeface="FreeSerifBold"/>
              </a:rPr>
              <a:t>I'm</a:t>
            </a:r>
            <a:r>
              <a:rPr lang="de-DE" sz="1800">
                <a:solidFill>
                  <a:schemeClr val="bg1"/>
                </a:solidFill>
                <a:effectLst/>
                <a:latin typeface="FreeSerifBold"/>
              </a:rPr>
              <a:t> </a:t>
            </a:r>
            <a:r>
              <a:rPr lang="de-DE" sz="1800" err="1">
                <a:solidFill>
                  <a:schemeClr val="bg1"/>
                </a:solidFill>
                <a:effectLst/>
                <a:latin typeface="FreeSerifBold"/>
              </a:rPr>
              <a:t>surrounded</a:t>
            </a:r>
            <a:r>
              <a:rPr lang="de-DE" sz="1800">
                <a:solidFill>
                  <a:schemeClr val="bg1"/>
                </a:solidFill>
                <a:effectLst/>
                <a:latin typeface="FreeSerifBold"/>
              </a:rPr>
              <a:t> </a:t>
            </a:r>
            <a:r>
              <a:rPr lang="de-DE" sz="1800" err="1">
                <a:solidFill>
                  <a:schemeClr val="bg1"/>
                </a:solidFill>
                <a:effectLst/>
                <a:latin typeface="FreeSerifBold"/>
              </a:rPr>
              <a:t>by</a:t>
            </a:r>
            <a:r>
              <a:rPr lang="de-DE" sz="1800">
                <a:solidFill>
                  <a:schemeClr val="bg1"/>
                </a:solidFill>
                <a:effectLst/>
                <a:latin typeface="FreeSerifBold"/>
              </a:rPr>
              <a:t> </a:t>
            </a:r>
            <a:r>
              <a:rPr lang="de-DE" sz="1800" err="1">
                <a:solidFill>
                  <a:schemeClr val="bg1"/>
                </a:solidFill>
                <a:effectLst/>
                <a:latin typeface="FreeSerifBold"/>
              </a:rPr>
              <a:t>friendly</a:t>
            </a:r>
            <a:r>
              <a:rPr lang="de-DE" sz="1800">
                <a:solidFill>
                  <a:schemeClr val="bg1"/>
                </a:solidFill>
                <a:effectLst/>
                <a:latin typeface="FreeSerifBold"/>
              </a:rPr>
              <a:t> </a:t>
            </a:r>
            <a:r>
              <a:rPr lang="de-DE" sz="1800" err="1">
                <a:solidFill>
                  <a:schemeClr val="bg1"/>
                </a:solidFill>
                <a:effectLst/>
                <a:latin typeface="FreeSerifBold"/>
              </a:rPr>
              <a:t>people</a:t>
            </a:r>
            <a:r>
              <a:rPr lang="de-DE" sz="1800">
                <a:solidFill>
                  <a:schemeClr val="bg1"/>
                </a:solidFill>
                <a:effectLst/>
                <a:latin typeface="FreeSerifBold"/>
              </a:rPr>
              <a:t> </a:t>
            </a:r>
            <a:r>
              <a:rPr lang="de-DE" sz="1800" err="1">
                <a:solidFill>
                  <a:schemeClr val="bg1"/>
                </a:solidFill>
                <a:effectLst/>
                <a:latin typeface="FreeSerifBold"/>
              </a:rPr>
              <a:t>through</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creation</a:t>
            </a:r>
            <a:r>
              <a:rPr lang="de-DE" sz="1800">
                <a:solidFill>
                  <a:schemeClr val="bg1"/>
                </a:solidFill>
                <a:effectLst/>
                <a:latin typeface="FreeSerifBold"/>
              </a:rPr>
              <a:t> </a:t>
            </a:r>
            <a:r>
              <a:rPr lang="de-DE" sz="1800" err="1">
                <a:solidFill>
                  <a:schemeClr val="bg1"/>
                </a:solidFill>
                <a:effectLst/>
                <a:latin typeface="FreeSerifBold"/>
              </a:rPr>
              <a:t>activities</a:t>
            </a:r>
            <a:r>
              <a:rPr lang="de-DE" sz="1800">
                <a:solidFill>
                  <a:schemeClr val="bg1"/>
                </a:solidFill>
                <a:effectLst/>
                <a:latin typeface="FreeSerifBold"/>
              </a:rPr>
              <a:t> </a:t>
            </a:r>
            <a:r>
              <a:rPr lang="de-DE" sz="1800" err="1">
                <a:solidFill>
                  <a:schemeClr val="bg1"/>
                </a:solidFill>
                <a:effectLst/>
                <a:latin typeface="FreeSerifBold"/>
              </a:rPr>
              <a:t>within</a:t>
            </a:r>
            <a:r>
              <a:rPr lang="de-DE" sz="1800">
                <a:solidFill>
                  <a:schemeClr val="bg1"/>
                </a:solidFill>
                <a:effectLst/>
                <a:latin typeface="FreeSerifBold"/>
              </a:rPr>
              <a:t> </a:t>
            </a:r>
            <a:r>
              <a:rPr lang="de-DE" sz="1800" err="1">
                <a:solidFill>
                  <a:schemeClr val="bg1"/>
                </a:solidFill>
                <a:effectLst/>
                <a:latin typeface="FreeSerifBold"/>
              </a:rPr>
              <a:t>the</a:t>
            </a:r>
            <a:r>
              <a:rPr lang="de-DE" sz="1800">
                <a:solidFill>
                  <a:schemeClr val="bg1"/>
                </a:solidFill>
                <a:effectLst/>
                <a:latin typeface="FreeSerifBold"/>
              </a:rPr>
              <a:t> Minecraft </a:t>
            </a:r>
            <a:r>
              <a:rPr lang="de-DE" sz="1800" err="1">
                <a:solidFill>
                  <a:schemeClr val="bg1"/>
                </a:solidFill>
                <a:effectLst/>
                <a:latin typeface="FreeSerifBold"/>
              </a:rPr>
              <a:t>community</a:t>
            </a:r>
            <a:r>
              <a:rPr lang="de-DE" sz="1800">
                <a:solidFill>
                  <a:schemeClr val="bg1"/>
                </a:solidFill>
                <a:effectLst/>
                <a:latin typeface="FreeSerifBold"/>
              </a:rPr>
              <a:t>. </a:t>
            </a:r>
            <a:endParaRPr lang="de-DE">
              <a:solidFill>
                <a:schemeClr val="bg1"/>
              </a:solidFill>
              <a:effectLst/>
            </a:endParaRPr>
          </a:p>
          <a:p>
            <a:pPr lvl="1"/>
            <a:r>
              <a:rPr lang="de-DE" sz="1800">
                <a:solidFill>
                  <a:schemeClr val="bg1"/>
                </a:solidFill>
                <a:effectLst/>
                <a:latin typeface="FreeSerifBold"/>
              </a:rPr>
              <a:t>I </a:t>
            </a:r>
            <a:r>
              <a:rPr lang="de-DE" sz="1800" err="1">
                <a:solidFill>
                  <a:schemeClr val="bg1"/>
                </a:solidFill>
                <a:effectLst/>
                <a:latin typeface="FreeSerifBold"/>
              </a:rPr>
              <a:t>feel</a:t>
            </a:r>
            <a:r>
              <a:rPr lang="de-DE" sz="1800">
                <a:solidFill>
                  <a:schemeClr val="bg1"/>
                </a:solidFill>
                <a:effectLst/>
                <a:latin typeface="FreeSerifBold"/>
              </a:rPr>
              <a:t> a sense </a:t>
            </a:r>
            <a:r>
              <a:rPr lang="de-DE" sz="1800" err="1">
                <a:solidFill>
                  <a:schemeClr val="bg1"/>
                </a:solidFill>
                <a:effectLst/>
                <a:latin typeface="FreeSerifBold"/>
              </a:rPr>
              <a:t>of</a:t>
            </a:r>
            <a:r>
              <a:rPr lang="de-DE" sz="1800">
                <a:solidFill>
                  <a:schemeClr val="bg1"/>
                </a:solidFill>
                <a:effectLst/>
                <a:latin typeface="FreeSerifBold"/>
              </a:rPr>
              <a:t> </a:t>
            </a:r>
            <a:r>
              <a:rPr lang="de-DE" sz="1800" err="1">
                <a:solidFill>
                  <a:schemeClr val="bg1"/>
                </a:solidFill>
                <a:effectLst/>
                <a:latin typeface="FreeSerifBold"/>
              </a:rPr>
              <a:t>community</a:t>
            </a:r>
            <a:r>
              <a:rPr lang="de-DE" sz="1800">
                <a:solidFill>
                  <a:schemeClr val="bg1"/>
                </a:solidFill>
                <a:effectLst/>
                <a:latin typeface="FreeSerifBold"/>
              </a:rPr>
              <a:t> </a:t>
            </a:r>
            <a:r>
              <a:rPr lang="de-DE" sz="1800" err="1">
                <a:solidFill>
                  <a:schemeClr val="bg1"/>
                </a:solidFill>
                <a:effectLst/>
                <a:latin typeface="FreeSerifBold"/>
              </a:rPr>
              <a:t>through</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creation</a:t>
            </a:r>
            <a:r>
              <a:rPr lang="de-DE" sz="1800">
                <a:solidFill>
                  <a:schemeClr val="bg1"/>
                </a:solidFill>
                <a:effectLst/>
                <a:latin typeface="FreeSerifBold"/>
              </a:rPr>
              <a:t> </a:t>
            </a:r>
            <a:r>
              <a:rPr lang="de-DE" sz="1800" err="1">
                <a:solidFill>
                  <a:schemeClr val="bg1"/>
                </a:solidFill>
                <a:effectLst/>
                <a:latin typeface="FreeSerifBold"/>
              </a:rPr>
              <a:t>activities</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endParaRPr lang="de-DE">
              <a:solidFill>
                <a:schemeClr val="bg1"/>
              </a:solidFill>
              <a:effectLst/>
            </a:endParaRPr>
          </a:p>
          <a:p>
            <a:pPr lvl="1"/>
            <a:r>
              <a:rPr lang="de-DE" sz="1800">
                <a:solidFill>
                  <a:schemeClr val="bg1"/>
                </a:solidFill>
                <a:effectLst/>
                <a:latin typeface="FreeSerifBold"/>
              </a:rPr>
              <a:t>I </a:t>
            </a:r>
            <a:r>
              <a:rPr lang="de-DE" sz="1800" err="1">
                <a:solidFill>
                  <a:schemeClr val="bg1"/>
                </a:solidFill>
                <a:effectLst/>
                <a:latin typeface="FreeSerifBold"/>
              </a:rPr>
              <a:t>feel</a:t>
            </a:r>
            <a:r>
              <a:rPr lang="de-DE" sz="1800">
                <a:solidFill>
                  <a:schemeClr val="bg1"/>
                </a:solidFill>
                <a:effectLst/>
                <a:latin typeface="FreeSerifBold"/>
              </a:rPr>
              <a:t> a sense </a:t>
            </a:r>
            <a:r>
              <a:rPr lang="de-DE" sz="1800" err="1">
                <a:solidFill>
                  <a:schemeClr val="bg1"/>
                </a:solidFill>
                <a:effectLst/>
                <a:latin typeface="FreeSerifBold"/>
              </a:rPr>
              <a:t>of</a:t>
            </a:r>
            <a:r>
              <a:rPr lang="de-DE" sz="1800">
                <a:solidFill>
                  <a:schemeClr val="bg1"/>
                </a:solidFill>
                <a:effectLst/>
                <a:latin typeface="FreeSerifBold"/>
              </a:rPr>
              <a:t> </a:t>
            </a:r>
            <a:r>
              <a:rPr lang="de-DE" sz="1800" err="1">
                <a:solidFill>
                  <a:schemeClr val="bg1"/>
                </a:solidFill>
                <a:effectLst/>
                <a:latin typeface="FreeSerifBold"/>
              </a:rPr>
              <a:t>belonging</a:t>
            </a:r>
            <a:r>
              <a:rPr lang="de-DE" sz="1800">
                <a:solidFill>
                  <a:schemeClr val="bg1"/>
                </a:solidFill>
                <a:effectLst/>
                <a:latin typeface="FreeSerifBold"/>
              </a:rPr>
              <a:t> </a:t>
            </a:r>
            <a:r>
              <a:rPr lang="de-DE" sz="1800" err="1">
                <a:solidFill>
                  <a:schemeClr val="bg1"/>
                </a:solidFill>
                <a:effectLst/>
                <a:latin typeface="FreeSerifBold"/>
              </a:rPr>
              <a:t>through</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creation</a:t>
            </a:r>
            <a:r>
              <a:rPr lang="de-DE" sz="1800">
                <a:solidFill>
                  <a:schemeClr val="bg1"/>
                </a:solidFill>
                <a:effectLst/>
                <a:latin typeface="FreeSerifBold"/>
              </a:rPr>
              <a:t> </a:t>
            </a:r>
            <a:r>
              <a:rPr lang="de-DE" sz="1800" err="1">
                <a:solidFill>
                  <a:schemeClr val="bg1"/>
                </a:solidFill>
                <a:effectLst/>
                <a:latin typeface="FreeSerifBold"/>
              </a:rPr>
              <a:t>activities</a:t>
            </a:r>
            <a:r>
              <a:rPr lang="de-DE" sz="1800">
                <a:solidFill>
                  <a:schemeClr val="bg1"/>
                </a:solidFill>
                <a:effectLst/>
                <a:latin typeface="FreeSerifBold"/>
              </a:rPr>
              <a:t> in </a:t>
            </a:r>
            <a:r>
              <a:rPr lang="de-DE" sz="1800" err="1">
                <a:solidFill>
                  <a:schemeClr val="bg1"/>
                </a:solidFill>
                <a:effectLst/>
                <a:latin typeface="FreeSerifBold"/>
              </a:rPr>
              <a:t>the</a:t>
            </a:r>
            <a:r>
              <a:rPr lang="de-DE" sz="1800">
                <a:solidFill>
                  <a:schemeClr val="bg1"/>
                </a:solidFill>
                <a:effectLst/>
                <a:latin typeface="FreeSerifBold"/>
              </a:rPr>
              <a:t> Minecraft </a:t>
            </a:r>
            <a:r>
              <a:rPr lang="de-DE" sz="1800" err="1">
                <a:solidFill>
                  <a:schemeClr val="bg1"/>
                </a:solidFill>
                <a:effectLst/>
                <a:latin typeface="FreeSerifBold"/>
              </a:rPr>
              <a:t>community</a:t>
            </a:r>
            <a:r>
              <a:rPr lang="de-DE" sz="1800">
                <a:solidFill>
                  <a:schemeClr val="bg1"/>
                </a:solidFill>
                <a:effectLst/>
                <a:latin typeface="FreeSerifBold"/>
              </a:rPr>
              <a:t>. </a:t>
            </a:r>
          </a:p>
          <a:p>
            <a:pPr lvl="1"/>
            <a:r>
              <a:rPr lang="de-DE" sz="1800" err="1">
                <a:solidFill>
                  <a:schemeClr val="bg1"/>
                </a:solidFill>
                <a:highlight>
                  <a:srgbClr val="9EC3E7"/>
                </a:highlight>
                <a:latin typeface="FreeSerifBold"/>
              </a:rPr>
              <a:t>Would</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you</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consider</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yourself</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as</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part</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of</a:t>
            </a:r>
            <a:r>
              <a:rPr lang="de-DE" sz="1800">
                <a:solidFill>
                  <a:schemeClr val="bg1"/>
                </a:solidFill>
                <a:highlight>
                  <a:srgbClr val="9EC3E7"/>
                </a:highlight>
                <a:latin typeface="FreeSerifBold"/>
              </a:rPr>
              <a:t> a </a:t>
            </a:r>
            <a:r>
              <a:rPr lang="de-DE" sz="1800" err="1">
                <a:solidFill>
                  <a:schemeClr val="bg1"/>
                </a:solidFill>
                <a:highlight>
                  <a:srgbClr val="9EC3E7"/>
                </a:highlight>
                <a:latin typeface="FreeSerifBold"/>
              </a:rPr>
              <a:t>building</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community</a:t>
            </a:r>
            <a:r>
              <a:rPr lang="de-DE" sz="1800">
                <a:solidFill>
                  <a:schemeClr val="bg1"/>
                </a:solidFill>
                <a:highlight>
                  <a:srgbClr val="9EC3E7"/>
                </a:highlight>
                <a:latin typeface="FreeSerifBold"/>
              </a:rPr>
              <a:t>? </a:t>
            </a:r>
          </a:p>
          <a:p>
            <a:pPr lvl="1"/>
            <a:r>
              <a:rPr lang="de-DE" sz="1800" err="1">
                <a:solidFill>
                  <a:schemeClr val="bg1"/>
                </a:solidFill>
                <a:highlight>
                  <a:srgbClr val="9EC3E7"/>
                </a:highlight>
                <a:latin typeface="FreeSerifBold"/>
              </a:rPr>
              <a:t>Have</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you</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ever</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built</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or</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participated</a:t>
            </a:r>
            <a:r>
              <a:rPr lang="de-DE" sz="1800">
                <a:solidFill>
                  <a:schemeClr val="bg1"/>
                </a:solidFill>
                <a:highlight>
                  <a:srgbClr val="9EC3E7"/>
                </a:highlight>
                <a:latin typeface="FreeSerifBold"/>
              </a:rPr>
              <a:t> in a </a:t>
            </a:r>
            <a:r>
              <a:rPr lang="de-DE" sz="1800" err="1">
                <a:solidFill>
                  <a:schemeClr val="bg1"/>
                </a:solidFill>
                <a:highlight>
                  <a:srgbClr val="9EC3E7"/>
                </a:highlight>
                <a:latin typeface="FreeSerifBold"/>
              </a:rPr>
              <a:t>community</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or</a:t>
            </a:r>
            <a:r>
              <a:rPr lang="de-DE" sz="1800">
                <a:solidFill>
                  <a:schemeClr val="bg1"/>
                </a:solidFill>
                <a:highlight>
                  <a:srgbClr val="9EC3E7"/>
                </a:highlight>
                <a:latin typeface="FreeSerifBold"/>
              </a:rPr>
              <a:t> </a:t>
            </a:r>
            <a:r>
              <a:rPr lang="de-DE" sz="1800" err="1">
                <a:solidFill>
                  <a:schemeClr val="bg1"/>
                </a:solidFill>
                <a:highlight>
                  <a:srgbClr val="9EC3E7"/>
                </a:highlight>
                <a:latin typeface="FreeSerifBold"/>
              </a:rPr>
              <a:t>project</a:t>
            </a:r>
            <a:r>
              <a:rPr lang="de-DE" sz="1800">
                <a:solidFill>
                  <a:schemeClr val="bg1"/>
                </a:solidFill>
                <a:highlight>
                  <a:srgbClr val="9EC3E7"/>
                </a:highlight>
                <a:latin typeface="FreeSerifBold"/>
              </a:rPr>
              <a:t>?</a:t>
            </a:r>
            <a:endParaRPr lang="de-DE">
              <a:solidFill>
                <a:schemeClr val="bg1"/>
              </a:solidFill>
              <a:effectLst/>
            </a:endParaRPr>
          </a:p>
          <a:p>
            <a:pPr lvl="1"/>
            <a:endParaRPr lang="de-DE">
              <a:solidFill>
                <a:schemeClr val="bg1"/>
              </a:solidFill>
            </a:endParaRPr>
          </a:p>
        </p:txBody>
      </p:sp>
    </p:spTree>
    <p:extLst>
      <p:ext uri="{BB962C8B-B14F-4D97-AF65-F5344CB8AC3E}">
        <p14:creationId xmlns:p14="http://schemas.microsoft.com/office/powerpoint/2010/main" val="138281249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9B215B-16DE-5617-B191-0E344E53A0E3}"/>
            </a:ext>
          </a:extLst>
        </p:cNvPr>
        <p:cNvGrpSpPr/>
        <p:nvPr/>
      </p:nvGrpSpPr>
      <p:grpSpPr>
        <a:xfrm>
          <a:off x="0" y="0"/>
          <a:ext cx="0" cy="0"/>
          <a:chOff x="0" y="0"/>
          <a:chExt cx="0" cy="0"/>
        </a:xfrm>
      </p:grpSpPr>
      <p:sp>
        <p:nvSpPr>
          <p:cNvPr id="6" name="Inhaltsplatzhalter 5">
            <a:extLst>
              <a:ext uri="{FF2B5EF4-FFF2-40B4-BE49-F238E27FC236}">
                <a16:creationId xmlns:a16="http://schemas.microsoft.com/office/drawing/2014/main" id="{9FA48BCD-A463-5AE1-37D4-ECB40A9DEBB8}"/>
              </a:ext>
            </a:extLst>
          </p:cNvPr>
          <p:cNvSpPr>
            <a:spLocks noGrp="1"/>
          </p:cNvSpPr>
          <p:nvPr>
            <p:ph idx="1"/>
          </p:nvPr>
        </p:nvSpPr>
        <p:spPr>
          <a:xfrm>
            <a:off x="838200" y="757238"/>
            <a:ext cx="10515600" cy="5419725"/>
          </a:xfrm>
        </p:spPr>
        <p:txBody>
          <a:bodyPr>
            <a:normAutofit lnSpcReduction="10000"/>
          </a:bodyPr>
          <a:lstStyle/>
          <a:p>
            <a:r>
              <a:rPr lang="de-DE">
                <a:solidFill>
                  <a:schemeClr val="bg1"/>
                </a:solidFill>
              </a:rPr>
              <a:t>Information </a:t>
            </a:r>
            <a:r>
              <a:rPr lang="de-DE" err="1">
                <a:solidFill>
                  <a:schemeClr val="bg1"/>
                </a:solidFill>
              </a:rPr>
              <a:t>dissemination</a:t>
            </a:r>
            <a:r>
              <a:rPr lang="de-DE">
                <a:solidFill>
                  <a:schemeClr val="bg1"/>
                </a:solidFill>
              </a:rPr>
              <a:t>:</a:t>
            </a: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enables</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to</a:t>
            </a:r>
            <a:r>
              <a:rPr lang="de-DE" sz="1800">
                <a:solidFill>
                  <a:schemeClr val="bg1"/>
                </a:solidFill>
                <a:effectLst/>
                <a:latin typeface="FreeSerifBold"/>
              </a:rPr>
              <a:t> </a:t>
            </a:r>
            <a:r>
              <a:rPr lang="de-DE" sz="1800" err="1">
                <a:solidFill>
                  <a:schemeClr val="bg1"/>
                </a:solidFill>
                <a:effectLst/>
                <a:latin typeface="FreeSerifBold"/>
              </a:rPr>
              <a:t>provide</a:t>
            </a:r>
            <a:r>
              <a:rPr lang="de-DE" sz="1800">
                <a:solidFill>
                  <a:schemeClr val="bg1"/>
                </a:solidFill>
                <a:effectLst/>
                <a:latin typeface="FreeSerifBold"/>
              </a:rPr>
              <a:t> </a:t>
            </a:r>
            <a:r>
              <a:rPr lang="de-DE" sz="1800" err="1">
                <a:solidFill>
                  <a:schemeClr val="bg1"/>
                </a:solidFill>
                <a:effectLst/>
                <a:latin typeface="FreeSerifBold"/>
              </a:rPr>
              <a:t>information</a:t>
            </a:r>
            <a:r>
              <a:rPr lang="de-DE" sz="1800">
                <a:solidFill>
                  <a:schemeClr val="bg1"/>
                </a:solidFill>
                <a:effectLst/>
                <a:latin typeface="FreeSerifBold"/>
              </a:rPr>
              <a:t>. </a:t>
            </a:r>
            <a:endParaRPr lang="de-DE" sz="1800">
              <a:solidFill>
                <a:schemeClr val="bg1"/>
              </a:solidFill>
              <a:effectLst/>
            </a:endParaRP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enables</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to</a:t>
            </a:r>
            <a:r>
              <a:rPr lang="de-DE" sz="1800">
                <a:solidFill>
                  <a:schemeClr val="bg1"/>
                </a:solidFill>
                <a:effectLst/>
                <a:latin typeface="FreeSerifBold"/>
              </a:rPr>
              <a:t> </a:t>
            </a:r>
            <a:r>
              <a:rPr lang="de-DE" sz="1800" err="1">
                <a:solidFill>
                  <a:schemeClr val="bg1"/>
                </a:solidFill>
                <a:effectLst/>
                <a:latin typeface="FreeSerifBold"/>
              </a:rPr>
              <a:t>share</a:t>
            </a:r>
            <a:r>
              <a:rPr lang="de-DE" sz="1800">
                <a:solidFill>
                  <a:schemeClr val="bg1"/>
                </a:solidFill>
                <a:effectLst/>
                <a:latin typeface="FreeSerifBold"/>
              </a:rPr>
              <a:t> </a:t>
            </a:r>
            <a:r>
              <a:rPr lang="de-DE" sz="1800" err="1">
                <a:solidFill>
                  <a:schemeClr val="bg1"/>
                </a:solidFill>
                <a:effectLst/>
                <a:latin typeface="FreeSerifBold"/>
              </a:rPr>
              <a:t>information</a:t>
            </a:r>
            <a:r>
              <a:rPr lang="de-DE" sz="1800">
                <a:solidFill>
                  <a:schemeClr val="bg1"/>
                </a:solidFill>
                <a:effectLst/>
                <a:latin typeface="FreeSerifBold"/>
              </a:rPr>
              <a:t> </a:t>
            </a:r>
            <a:r>
              <a:rPr lang="de-DE" sz="1800" err="1">
                <a:solidFill>
                  <a:schemeClr val="bg1"/>
                </a:solidFill>
                <a:effectLst/>
                <a:latin typeface="FreeSerifBold"/>
              </a:rPr>
              <a:t>that</a:t>
            </a:r>
            <a:r>
              <a:rPr lang="de-DE" sz="1800">
                <a:solidFill>
                  <a:schemeClr val="bg1"/>
                </a:solidFill>
                <a:effectLst/>
                <a:latin typeface="FreeSerifBold"/>
              </a:rPr>
              <a:t> </a:t>
            </a:r>
            <a:r>
              <a:rPr lang="de-DE" sz="1800" err="1">
                <a:solidFill>
                  <a:schemeClr val="bg1"/>
                </a:solidFill>
                <a:effectLst/>
                <a:latin typeface="FreeSerifBold"/>
              </a:rPr>
              <a:t>might</a:t>
            </a:r>
            <a:r>
              <a:rPr lang="de-DE" sz="1800">
                <a:solidFill>
                  <a:schemeClr val="bg1"/>
                </a:solidFill>
                <a:effectLst/>
                <a:latin typeface="FreeSerifBold"/>
              </a:rPr>
              <a:t> </a:t>
            </a:r>
            <a:r>
              <a:rPr lang="de-DE" sz="1800" err="1">
                <a:solidFill>
                  <a:schemeClr val="bg1"/>
                </a:solidFill>
                <a:effectLst/>
                <a:latin typeface="FreeSerifBold"/>
              </a:rPr>
              <a:t>be</a:t>
            </a:r>
            <a:r>
              <a:rPr lang="de-DE" sz="1800">
                <a:solidFill>
                  <a:schemeClr val="bg1"/>
                </a:solidFill>
                <a:effectLst/>
                <a:latin typeface="FreeSerifBold"/>
              </a:rPr>
              <a:t> </a:t>
            </a:r>
            <a:r>
              <a:rPr lang="de-DE" sz="1800" err="1">
                <a:solidFill>
                  <a:schemeClr val="bg1"/>
                </a:solidFill>
                <a:effectLst/>
                <a:latin typeface="FreeSerifBold"/>
              </a:rPr>
              <a:t>useful</a:t>
            </a:r>
            <a:r>
              <a:rPr lang="de-DE" sz="1800">
                <a:solidFill>
                  <a:schemeClr val="bg1"/>
                </a:solidFill>
                <a:effectLst/>
                <a:latin typeface="FreeSerifBold"/>
              </a:rPr>
              <a:t> </a:t>
            </a:r>
            <a:r>
              <a:rPr lang="de-DE" sz="1800" err="1">
                <a:solidFill>
                  <a:schemeClr val="bg1"/>
                </a:solidFill>
                <a:effectLst/>
                <a:latin typeface="FreeSerifBold"/>
              </a:rPr>
              <a:t>to</a:t>
            </a:r>
            <a:r>
              <a:rPr lang="de-DE" sz="1800">
                <a:solidFill>
                  <a:schemeClr val="bg1"/>
                </a:solidFill>
                <a:effectLst/>
                <a:latin typeface="FreeSerifBold"/>
              </a:rPr>
              <a:t> </a:t>
            </a:r>
            <a:r>
              <a:rPr lang="de-DE" sz="1800" err="1">
                <a:solidFill>
                  <a:schemeClr val="bg1"/>
                </a:solidFill>
                <a:effectLst/>
                <a:latin typeface="FreeSerifBold"/>
              </a:rPr>
              <a:t>others</a:t>
            </a:r>
            <a:r>
              <a:rPr lang="de-DE" sz="1800">
                <a:solidFill>
                  <a:schemeClr val="bg1"/>
                </a:solidFill>
                <a:effectLst/>
                <a:latin typeface="FreeSerifBold"/>
              </a:rPr>
              <a:t>. </a:t>
            </a:r>
            <a:endParaRPr lang="de-DE" sz="1800">
              <a:solidFill>
                <a:schemeClr val="bg1"/>
              </a:solidFill>
              <a:effectLst/>
            </a:endParaRP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enables</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to</a:t>
            </a:r>
            <a:r>
              <a:rPr lang="de-DE" sz="1800">
                <a:solidFill>
                  <a:schemeClr val="bg1"/>
                </a:solidFill>
                <a:effectLst/>
                <a:latin typeface="FreeSerifBold"/>
              </a:rPr>
              <a:t> </a:t>
            </a:r>
            <a:r>
              <a:rPr lang="de-DE" sz="1800" err="1">
                <a:solidFill>
                  <a:schemeClr val="bg1"/>
                </a:solidFill>
                <a:effectLst/>
                <a:latin typeface="FreeSerifBold"/>
              </a:rPr>
              <a:t>share</a:t>
            </a:r>
            <a:r>
              <a:rPr lang="de-DE" sz="1800">
                <a:solidFill>
                  <a:schemeClr val="bg1"/>
                </a:solidFill>
                <a:effectLst/>
                <a:latin typeface="FreeSerifBold"/>
              </a:rPr>
              <a:t> </a:t>
            </a:r>
            <a:r>
              <a:rPr lang="de-DE" sz="1800" err="1">
                <a:solidFill>
                  <a:schemeClr val="bg1"/>
                </a:solidFill>
                <a:effectLst/>
                <a:latin typeface="FreeSerifBold"/>
              </a:rPr>
              <a:t>information</a:t>
            </a:r>
            <a:r>
              <a:rPr lang="de-DE" sz="1800">
                <a:solidFill>
                  <a:schemeClr val="bg1"/>
                </a:solidFill>
                <a:effectLst/>
                <a:latin typeface="FreeSerifBold"/>
              </a:rPr>
              <a:t> </a:t>
            </a:r>
            <a:r>
              <a:rPr lang="de-DE" sz="1800" err="1">
                <a:solidFill>
                  <a:schemeClr val="bg1"/>
                </a:solidFill>
                <a:effectLst/>
                <a:latin typeface="FreeSerifBold"/>
              </a:rPr>
              <a:t>about</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special</a:t>
            </a:r>
            <a:r>
              <a:rPr lang="de-DE" sz="1800">
                <a:solidFill>
                  <a:schemeClr val="bg1"/>
                </a:solidFill>
                <a:effectLst/>
                <a:latin typeface="FreeSerifBold"/>
              </a:rPr>
              <a:t> </a:t>
            </a:r>
            <a:r>
              <a:rPr lang="de-DE" sz="1800" err="1">
                <a:solidFill>
                  <a:schemeClr val="bg1"/>
                </a:solidFill>
                <a:effectLst/>
                <a:latin typeface="FreeSerifBold"/>
              </a:rPr>
              <a:t>interests</a:t>
            </a:r>
            <a:r>
              <a:rPr lang="de-DE" sz="1800">
                <a:solidFill>
                  <a:schemeClr val="bg1"/>
                </a:solidFill>
                <a:effectLst/>
                <a:latin typeface="FreeSerifBold"/>
              </a:rPr>
              <a:t>. </a:t>
            </a:r>
          </a:p>
          <a:p>
            <a:pPr lvl="1"/>
            <a:endParaRPr lang="de-DE" sz="1800">
              <a:solidFill>
                <a:schemeClr val="bg1"/>
              </a:solidFill>
              <a:latin typeface="FreeSerifBold"/>
            </a:endParaRPr>
          </a:p>
          <a:p>
            <a:pPr marL="228600" lvl="1">
              <a:spcBef>
                <a:spcPts val="1000"/>
              </a:spcBef>
            </a:pPr>
            <a:r>
              <a:rPr lang="de-DE" sz="2800">
                <a:solidFill>
                  <a:schemeClr val="bg1"/>
                </a:solidFill>
              </a:rPr>
              <a:t>Professional </a:t>
            </a:r>
            <a:r>
              <a:rPr lang="de-DE" sz="2800" err="1">
                <a:solidFill>
                  <a:schemeClr val="bg1"/>
                </a:solidFill>
              </a:rPr>
              <a:t>advancement</a:t>
            </a:r>
            <a:r>
              <a:rPr lang="de-DE" sz="2800">
                <a:solidFill>
                  <a:schemeClr val="bg1"/>
                </a:solidFill>
              </a:rPr>
              <a:t>:</a:t>
            </a: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provides</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with</a:t>
            </a:r>
            <a:r>
              <a:rPr lang="de-DE" sz="1800">
                <a:solidFill>
                  <a:schemeClr val="bg1"/>
                </a:solidFill>
                <a:effectLst/>
                <a:latin typeface="FreeSerifBold"/>
              </a:rPr>
              <a:t> a </a:t>
            </a:r>
            <a:r>
              <a:rPr lang="de-DE" sz="1800" err="1">
                <a:solidFill>
                  <a:schemeClr val="bg1"/>
                </a:solidFill>
                <a:effectLst/>
                <a:latin typeface="FreeSerifBold"/>
              </a:rPr>
              <a:t>means</a:t>
            </a:r>
            <a:r>
              <a:rPr lang="de-DE" sz="1800">
                <a:solidFill>
                  <a:schemeClr val="bg1"/>
                </a:solidFill>
                <a:effectLst/>
                <a:latin typeface="FreeSerifBold"/>
              </a:rPr>
              <a:t> </a:t>
            </a:r>
            <a:r>
              <a:rPr lang="de-DE" sz="1800" err="1">
                <a:solidFill>
                  <a:schemeClr val="bg1"/>
                </a:solidFill>
                <a:effectLst/>
                <a:latin typeface="FreeSerifBold"/>
              </a:rPr>
              <a:t>of</a:t>
            </a:r>
            <a:r>
              <a:rPr lang="de-DE" sz="1800">
                <a:solidFill>
                  <a:schemeClr val="bg1"/>
                </a:solidFill>
                <a:effectLst/>
                <a:latin typeface="FreeSerifBold"/>
              </a:rPr>
              <a:t> </a:t>
            </a:r>
            <a:r>
              <a:rPr lang="de-DE" sz="1800" err="1">
                <a:solidFill>
                  <a:schemeClr val="bg1"/>
                </a:solidFill>
                <a:effectLst/>
                <a:latin typeface="FreeSerifBold"/>
              </a:rPr>
              <a:t>developing</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career</a:t>
            </a:r>
            <a:r>
              <a:rPr lang="de-DE" sz="1800">
                <a:solidFill>
                  <a:schemeClr val="bg1"/>
                </a:solidFill>
                <a:effectLst/>
                <a:latin typeface="FreeSerifBold"/>
              </a:rPr>
              <a:t>. </a:t>
            </a:r>
            <a:endParaRPr lang="de-DE" sz="1800">
              <a:solidFill>
                <a:schemeClr val="bg1"/>
              </a:solidFill>
              <a:effectLst/>
            </a:endParaRP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can</a:t>
            </a:r>
            <a:r>
              <a:rPr lang="de-DE" sz="1800">
                <a:solidFill>
                  <a:schemeClr val="bg1"/>
                </a:solidFill>
                <a:effectLst/>
                <a:latin typeface="FreeSerifBold"/>
              </a:rPr>
              <a:t> </a:t>
            </a:r>
            <a:r>
              <a:rPr lang="de-DE" sz="1800" err="1">
                <a:solidFill>
                  <a:schemeClr val="bg1"/>
                </a:solidFill>
                <a:effectLst/>
                <a:latin typeface="FreeSerifBold"/>
              </a:rPr>
              <a:t>have</a:t>
            </a:r>
            <a:r>
              <a:rPr lang="de-DE" sz="1800">
                <a:solidFill>
                  <a:schemeClr val="bg1"/>
                </a:solidFill>
                <a:effectLst/>
                <a:latin typeface="FreeSerifBold"/>
              </a:rPr>
              <a:t> a positive </a:t>
            </a:r>
            <a:r>
              <a:rPr lang="de-DE" sz="1800" err="1">
                <a:solidFill>
                  <a:schemeClr val="bg1"/>
                </a:solidFill>
                <a:effectLst/>
                <a:latin typeface="FreeSerifBold"/>
              </a:rPr>
              <a:t>impact</a:t>
            </a:r>
            <a:r>
              <a:rPr lang="de-DE" sz="1800">
                <a:solidFill>
                  <a:schemeClr val="bg1"/>
                </a:solidFill>
                <a:effectLst/>
                <a:latin typeface="FreeSerifBold"/>
              </a:rPr>
              <a:t> on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career</a:t>
            </a:r>
            <a:r>
              <a:rPr lang="de-DE" sz="1800">
                <a:solidFill>
                  <a:schemeClr val="bg1"/>
                </a:solidFill>
                <a:effectLst/>
                <a:latin typeface="FreeSerifBold"/>
              </a:rPr>
              <a:t> </a:t>
            </a:r>
            <a:r>
              <a:rPr lang="de-DE" sz="1800" err="1">
                <a:solidFill>
                  <a:schemeClr val="bg1"/>
                </a:solidFill>
                <a:effectLst/>
                <a:latin typeface="FreeSerifBold"/>
              </a:rPr>
              <a:t>options</a:t>
            </a:r>
            <a:r>
              <a:rPr lang="de-DE" sz="1800">
                <a:solidFill>
                  <a:schemeClr val="bg1"/>
                </a:solidFill>
                <a:effectLst/>
                <a:latin typeface="FreeSerifBold"/>
              </a:rPr>
              <a:t>. </a:t>
            </a:r>
            <a:endParaRPr lang="de-DE" sz="1800">
              <a:solidFill>
                <a:schemeClr val="bg1"/>
              </a:solidFill>
              <a:effectLst/>
            </a:endParaRP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makes</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being</a:t>
            </a:r>
            <a:r>
              <a:rPr lang="de-DE" sz="1800">
                <a:solidFill>
                  <a:schemeClr val="bg1"/>
                </a:solidFill>
                <a:effectLst/>
                <a:latin typeface="FreeSerifBold"/>
              </a:rPr>
              <a:t> </a:t>
            </a:r>
            <a:r>
              <a:rPr lang="de-DE" sz="1800" err="1">
                <a:solidFill>
                  <a:schemeClr val="bg1"/>
                </a:solidFill>
                <a:effectLst/>
                <a:latin typeface="FreeSerifBold"/>
              </a:rPr>
              <a:t>perceived</a:t>
            </a:r>
            <a:r>
              <a:rPr lang="de-DE" sz="1800">
                <a:solidFill>
                  <a:schemeClr val="bg1"/>
                </a:solidFill>
                <a:effectLst/>
                <a:latin typeface="FreeSerifBold"/>
              </a:rPr>
              <a:t> </a:t>
            </a:r>
            <a:r>
              <a:rPr lang="de-DE" sz="1800" err="1">
                <a:solidFill>
                  <a:schemeClr val="bg1"/>
                </a:solidFill>
                <a:effectLst/>
                <a:latin typeface="FreeSerifBold"/>
              </a:rPr>
              <a:t>better</a:t>
            </a:r>
            <a:r>
              <a:rPr lang="de-DE" sz="1800">
                <a:solidFill>
                  <a:schemeClr val="bg1"/>
                </a:solidFill>
                <a:effectLst/>
                <a:latin typeface="FreeSerifBold"/>
              </a:rPr>
              <a:t> in </a:t>
            </a:r>
            <a:r>
              <a:rPr lang="de-DE" sz="1800" err="1">
                <a:solidFill>
                  <a:schemeClr val="bg1"/>
                </a:solidFill>
                <a:effectLst/>
                <a:latin typeface="FreeSerifBold"/>
              </a:rPr>
              <a:t>the</a:t>
            </a:r>
            <a:r>
              <a:rPr lang="de-DE" sz="1800">
                <a:solidFill>
                  <a:schemeClr val="bg1"/>
                </a:solidFill>
                <a:effectLst/>
                <a:latin typeface="FreeSerifBold"/>
              </a:rPr>
              <a:t> </a:t>
            </a:r>
            <a:r>
              <a:rPr lang="de-DE" sz="1800" err="1">
                <a:solidFill>
                  <a:schemeClr val="bg1"/>
                </a:solidFill>
                <a:effectLst/>
                <a:latin typeface="FreeSerifBold"/>
              </a:rPr>
              <a:t>job</a:t>
            </a:r>
            <a:r>
              <a:rPr lang="de-DE" sz="1800">
                <a:solidFill>
                  <a:schemeClr val="bg1"/>
                </a:solidFill>
                <a:effectLst/>
                <a:latin typeface="FreeSerifBold"/>
              </a:rPr>
              <a:t> </a:t>
            </a:r>
            <a:r>
              <a:rPr lang="de-DE" sz="1800" err="1">
                <a:solidFill>
                  <a:schemeClr val="bg1"/>
                </a:solidFill>
                <a:effectLst/>
                <a:latin typeface="FreeSerifBold"/>
              </a:rPr>
              <a:t>market</a:t>
            </a:r>
            <a:r>
              <a:rPr lang="de-DE" sz="1800">
                <a:solidFill>
                  <a:schemeClr val="bg1"/>
                </a:solidFill>
                <a:effectLst/>
                <a:latin typeface="FreeSerifBold"/>
              </a:rPr>
              <a:t>.</a:t>
            </a: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increases</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chances</a:t>
            </a:r>
            <a:r>
              <a:rPr lang="de-DE" sz="1800">
                <a:solidFill>
                  <a:schemeClr val="bg1"/>
                </a:solidFill>
                <a:effectLst/>
                <a:latin typeface="FreeSerifBold"/>
              </a:rPr>
              <a:t> </a:t>
            </a:r>
            <a:r>
              <a:rPr lang="de-DE" sz="1800" err="1">
                <a:solidFill>
                  <a:schemeClr val="bg1"/>
                </a:solidFill>
                <a:effectLst/>
                <a:latin typeface="FreeSerifBold"/>
              </a:rPr>
              <a:t>of</a:t>
            </a:r>
            <a:r>
              <a:rPr lang="de-DE" sz="1800">
                <a:solidFill>
                  <a:schemeClr val="bg1"/>
                </a:solidFill>
                <a:effectLst/>
                <a:latin typeface="FreeSerifBold"/>
              </a:rPr>
              <a:t> </a:t>
            </a:r>
            <a:r>
              <a:rPr lang="de-DE" sz="1800" err="1">
                <a:solidFill>
                  <a:schemeClr val="bg1"/>
                </a:solidFill>
                <a:effectLst/>
                <a:latin typeface="FreeSerifBold"/>
              </a:rPr>
              <a:t>finding</a:t>
            </a:r>
            <a:r>
              <a:rPr lang="de-DE" sz="1800">
                <a:solidFill>
                  <a:schemeClr val="bg1"/>
                </a:solidFill>
                <a:effectLst/>
                <a:latin typeface="FreeSerifBold"/>
              </a:rPr>
              <a:t> a </a:t>
            </a:r>
            <a:r>
              <a:rPr lang="de-DE" sz="1800" err="1">
                <a:solidFill>
                  <a:schemeClr val="bg1"/>
                </a:solidFill>
                <a:effectLst/>
                <a:latin typeface="FreeSerifBold"/>
              </a:rPr>
              <a:t>job</a:t>
            </a:r>
            <a:r>
              <a:rPr lang="de-DE" sz="1800">
                <a:solidFill>
                  <a:schemeClr val="bg1"/>
                </a:solidFill>
                <a:latin typeface="FreeSerifBold"/>
              </a:rPr>
              <a:t>.</a:t>
            </a:r>
          </a:p>
          <a:p>
            <a:pPr marL="457200" lvl="1" indent="0">
              <a:buNone/>
            </a:pPr>
            <a:endParaRPr lang="de-DE" sz="1800">
              <a:solidFill>
                <a:schemeClr val="bg1"/>
              </a:solidFill>
              <a:effectLst/>
            </a:endParaRPr>
          </a:p>
          <a:p>
            <a:pPr marL="228600" lvl="1">
              <a:spcBef>
                <a:spcPts val="1000"/>
              </a:spcBef>
            </a:pPr>
            <a:r>
              <a:rPr lang="de-DE" sz="2800" err="1">
                <a:solidFill>
                  <a:schemeClr val="bg1"/>
                </a:solidFill>
              </a:rPr>
              <a:t>Skill</a:t>
            </a:r>
            <a:r>
              <a:rPr lang="de-DE" sz="2800">
                <a:solidFill>
                  <a:schemeClr val="bg1"/>
                </a:solidFill>
              </a:rPr>
              <a:t> </a:t>
            </a:r>
            <a:r>
              <a:rPr lang="de-DE" sz="2800" err="1">
                <a:solidFill>
                  <a:schemeClr val="bg1"/>
                </a:solidFill>
              </a:rPr>
              <a:t>development</a:t>
            </a:r>
            <a:r>
              <a:rPr lang="de-DE" sz="2800">
                <a:solidFill>
                  <a:schemeClr val="bg1"/>
                </a:solidFill>
              </a:rPr>
              <a:t>:</a:t>
            </a:r>
          </a:p>
          <a:p>
            <a:pPr lvl="1"/>
            <a:r>
              <a:rPr lang="de-DE" sz="1800">
                <a:solidFill>
                  <a:schemeClr val="bg1"/>
                </a:solidFill>
                <a:effectLst/>
                <a:latin typeface="FreeSerifBold"/>
              </a:rPr>
              <a:t>I </a:t>
            </a:r>
            <a:r>
              <a:rPr lang="de-DE" sz="1800" err="1">
                <a:solidFill>
                  <a:schemeClr val="bg1"/>
                </a:solidFill>
                <a:effectLst/>
                <a:latin typeface="FreeSerifBold"/>
              </a:rPr>
              <a:t>think</a:t>
            </a:r>
            <a:r>
              <a:rPr lang="de-DE" sz="1800">
                <a:solidFill>
                  <a:schemeClr val="bg1"/>
                </a:solidFill>
                <a:effectLst/>
                <a:latin typeface="FreeSerifBold"/>
              </a:rPr>
              <a:t> </a:t>
            </a:r>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develops</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skills</a:t>
            </a:r>
            <a:r>
              <a:rPr lang="de-DE" sz="1800">
                <a:solidFill>
                  <a:schemeClr val="bg1"/>
                </a:solidFill>
                <a:effectLst/>
                <a:latin typeface="FreeSerifBold"/>
              </a:rPr>
              <a:t>. </a:t>
            </a:r>
            <a:endParaRPr lang="de-DE">
              <a:solidFill>
                <a:schemeClr val="bg1"/>
              </a:solidFill>
              <a:effectLst/>
            </a:endParaRPr>
          </a:p>
          <a:p>
            <a:pPr lvl="1"/>
            <a:r>
              <a:rPr lang="de-DE" sz="1800">
                <a:solidFill>
                  <a:schemeClr val="bg1"/>
                </a:solidFill>
                <a:effectLst/>
                <a:latin typeface="FreeSerifBold"/>
              </a:rPr>
              <a:t>I </a:t>
            </a:r>
            <a:r>
              <a:rPr lang="de-DE" sz="1800" err="1">
                <a:solidFill>
                  <a:schemeClr val="bg1"/>
                </a:solidFill>
                <a:effectLst/>
                <a:latin typeface="FreeSerifBold"/>
              </a:rPr>
              <a:t>learn</a:t>
            </a:r>
            <a:r>
              <a:rPr lang="de-DE" sz="1800">
                <a:solidFill>
                  <a:schemeClr val="bg1"/>
                </a:solidFill>
                <a:effectLst/>
                <a:latin typeface="FreeSerifBold"/>
              </a:rPr>
              <a:t> </a:t>
            </a:r>
            <a:r>
              <a:rPr lang="de-DE" sz="1800" err="1">
                <a:solidFill>
                  <a:schemeClr val="bg1"/>
                </a:solidFill>
                <a:effectLst/>
                <a:latin typeface="FreeSerifBold"/>
              </a:rPr>
              <a:t>new</a:t>
            </a:r>
            <a:r>
              <a:rPr lang="de-DE" sz="1800">
                <a:solidFill>
                  <a:schemeClr val="bg1"/>
                </a:solidFill>
                <a:effectLst/>
                <a:latin typeface="FreeSerifBold"/>
              </a:rPr>
              <a:t> </a:t>
            </a:r>
            <a:r>
              <a:rPr lang="de-DE" sz="1800" err="1">
                <a:solidFill>
                  <a:schemeClr val="bg1"/>
                </a:solidFill>
                <a:effectLst/>
                <a:latin typeface="FreeSerifBold"/>
              </a:rPr>
              <a:t>things</a:t>
            </a:r>
            <a:r>
              <a:rPr lang="de-DE" sz="1800">
                <a:solidFill>
                  <a:schemeClr val="bg1"/>
                </a:solidFill>
                <a:effectLst/>
                <a:latin typeface="FreeSerifBold"/>
              </a:rPr>
              <a:t> </a:t>
            </a:r>
            <a:r>
              <a:rPr lang="de-DE" sz="1800" err="1">
                <a:solidFill>
                  <a:schemeClr val="bg1"/>
                </a:solidFill>
                <a:effectLst/>
                <a:latin typeface="FreeSerifBold"/>
              </a:rPr>
              <a:t>through</a:t>
            </a:r>
            <a:r>
              <a:rPr lang="de-DE" sz="1800">
                <a:solidFill>
                  <a:schemeClr val="bg1"/>
                </a:solidFill>
                <a:effectLst/>
                <a:latin typeface="FreeSerifBold"/>
              </a:rPr>
              <a:t> </a:t>
            </a:r>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endParaRPr lang="de-DE">
              <a:solidFill>
                <a:schemeClr val="bg1"/>
              </a:solidFill>
              <a:effectLst/>
            </a:endParaRPr>
          </a:p>
          <a:p>
            <a:pPr lvl="1"/>
            <a:r>
              <a:rPr lang="de-DE" sz="1800">
                <a:solidFill>
                  <a:schemeClr val="bg1"/>
                </a:solidFill>
                <a:effectLst/>
                <a:latin typeface="FreeSerifBold"/>
              </a:rPr>
              <a:t>I </a:t>
            </a:r>
            <a:r>
              <a:rPr lang="de-DE" sz="1800" err="1">
                <a:solidFill>
                  <a:schemeClr val="bg1"/>
                </a:solidFill>
                <a:effectLst/>
                <a:latin typeface="FreeSerifBold"/>
              </a:rPr>
              <a:t>gain</a:t>
            </a:r>
            <a:r>
              <a:rPr lang="de-DE" sz="1800">
                <a:solidFill>
                  <a:schemeClr val="bg1"/>
                </a:solidFill>
                <a:effectLst/>
                <a:latin typeface="FreeSerifBold"/>
              </a:rPr>
              <a:t> </a:t>
            </a:r>
            <a:r>
              <a:rPr lang="de-DE" sz="1800" err="1">
                <a:solidFill>
                  <a:schemeClr val="bg1"/>
                </a:solidFill>
                <a:effectLst/>
                <a:latin typeface="FreeSerifBold"/>
              </a:rPr>
              <a:t>experience</a:t>
            </a:r>
            <a:r>
              <a:rPr lang="de-DE" sz="1800">
                <a:solidFill>
                  <a:schemeClr val="bg1"/>
                </a:solidFill>
                <a:effectLst/>
                <a:latin typeface="FreeSerifBold"/>
              </a:rPr>
              <a:t> </a:t>
            </a:r>
            <a:r>
              <a:rPr lang="de-DE" sz="1800" err="1">
                <a:solidFill>
                  <a:schemeClr val="bg1"/>
                </a:solidFill>
                <a:effectLst/>
                <a:latin typeface="FreeSerifBold"/>
              </a:rPr>
              <a:t>from</a:t>
            </a:r>
            <a:r>
              <a:rPr lang="de-DE" sz="1800">
                <a:solidFill>
                  <a:schemeClr val="bg1"/>
                </a:solidFill>
                <a:effectLst/>
                <a:latin typeface="FreeSerifBold"/>
              </a:rPr>
              <a:t> </a:t>
            </a:r>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endParaRPr lang="de-DE">
              <a:solidFill>
                <a:schemeClr val="bg1"/>
              </a:solidFill>
              <a:effectLst/>
            </a:endParaRPr>
          </a:p>
          <a:p>
            <a:pPr lvl="1"/>
            <a:r>
              <a:rPr lang="de-DE" sz="1800">
                <a:solidFill>
                  <a:schemeClr val="bg1"/>
                </a:solidFill>
                <a:effectLst/>
                <a:latin typeface="FreeSerifBold"/>
              </a:rPr>
              <a:t>I </a:t>
            </a:r>
            <a:r>
              <a:rPr lang="de-DE" sz="1800" err="1">
                <a:solidFill>
                  <a:schemeClr val="bg1"/>
                </a:solidFill>
                <a:effectLst/>
                <a:latin typeface="FreeSerifBold"/>
              </a:rPr>
              <a:t>can</a:t>
            </a:r>
            <a:r>
              <a:rPr lang="de-DE" sz="1800">
                <a:solidFill>
                  <a:schemeClr val="bg1"/>
                </a:solidFill>
                <a:effectLst/>
                <a:latin typeface="FreeSerifBold"/>
              </a:rPr>
              <a:t> </a:t>
            </a:r>
            <a:r>
              <a:rPr lang="de-DE" sz="1800" err="1">
                <a:solidFill>
                  <a:schemeClr val="bg1"/>
                </a:solidFill>
                <a:effectLst/>
                <a:latin typeface="FreeSerifBold"/>
              </a:rPr>
              <a:t>improve</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personal </a:t>
            </a:r>
            <a:r>
              <a:rPr lang="de-DE" sz="1800" err="1">
                <a:solidFill>
                  <a:schemeClr val="bg1"/>
                </a:solidFill>
                <a:effectLst/>
                <a:latin typeface="FreeSerifBold"/>
              </a:rPr>
              <a:t>abilities</a:t>
            </a:r>
            <a:r>
              <a:rPr lang="de-DE" sz="1800">
                <a:solidFill>
                  <a:schemeClr val="bg1"/>
                </a:solidFill>
                <a:effectLst/>
                <a:latin typeface="FreeSerifBold"/>
              </a:rPr>
              <a:t> </a:t>
            </a:r>
            <a:r>
              <a:rPr lang="de-DE" sz="1800" err="1">
                <a:solidFill>
                  <a:schemeClr val="bg1"/>
                </a:solidFill>
                <a:effectLst/>
                <a:latin typeface="FreeSerifBold"/>
              </a:rPr>
              <a:t>through</a:t>
            </a:r>
            <a:r>
              <a:rPr lang="de-DE" sz="1800">
                <a:solidFill>
                  <a:schemeClr val="bg1"/>
                </a:solidFill>
                <a:effectLst/>
                <a:latin typeface="FreeSerifBold"/>
              </a:rPr>
              <a:t> </a:t>
            </a:r>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endParaRPr lang="de-DE">
              <a:solidFill>
                <a:schemeClr val="bg1"/>
              </a:solidFill>
              <a:effectLst/>
            </a:endParaRPr>
          </a:p>
        </p:txBody>
      </p:sp>
    </p:spTree>
    <p:extLst>
      <p:ext uri="{BB962C8B-B14F-4D97-AF65-F5344CB8AC3E}">
        <p14:creationId xmlns:p14="http://schemas.microsoft.com/office/powerpoint/2010/main" val="6189807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074DA54-55E8-1682-B793-04166E38A432}"/>
            </a:ext>
          </a:extLst>
        </p:cNvPr>
        <p:cNvGrpSpPr/>
        <p:nvPr/>
      </p:nvGrpSpPr>
      <p:grpSpPr>
        <a:xfrm>
          <a:off x="0" y="0"/>
          <a:ext cx="0" cy="0"/>
          <a:chOff x="0" y="0"/>
          <a:chExt cx="0" cy="0"/>
        </a:xfrm>
      </p:grpSpPr>
      <p:sp>
        <p:nvSpPr>
          <p:cNvPr id="6" name="Inhaltsplatzhalter 5">
            <a:extLst>
              <a:ext uri="{FF2B5EF4-FFF2-40B4-BE49-F238E27FC236}">
                <a16:creationId xmlns:a16="http://schemas.microsoft.com/office/drawing/2014/main" id="{F02372D0-461B-6C66-6283-E15F5410A4E9}"/>
              </a:ext>
            </a:extLst>
          </p:cNvPr>
          <p:cNvSpPr>
            <a:spLocks noGrp="1"/>
          </p:cNvSpPr>
          <p:nvPr>
            <p:ph idx="1"/>
          </p:nvPr>
        </p:nvSpPr>
        <p:spPr>
          <a:xfrm>
            <a:off x="838200" y="757238"/>
            <a:ext cx="10515600" cy="5419725"/>
          </a:xfrm>
        </p:spPr>
        <p:txBody>
          <a:bodyPr/>
          <a:lstStyle/>
          <a:p>
            <a:r>
              <a:rPr lang="de-DE" err="1">
                <a:solidFill>
                  <a:schemeClr val="bg1"/>
                </a:solidFill>
              </a:rPr>
              <a:t>Enjoyment</a:t>
            </a:r>
            <a:r>
              <a:rPr lang="de-DE">
                <a:solidFill>
                  <a:schemeClr val="bg1"/>
                </a:solidFill>
              </a:rPr>
              <a:t>:</a:t>
            </a:r>
          </a:p>
          <a:p>
            <a:pPr lvl="1"/>
            <a:r>
              <a:rPr lang="de-DE" sz="1800">
                <a:solidFill>
                  <a:schemeClr val="bg1"/>
                </a:solidFill>
                <a:effectLst/>
                <a:latin typeface="FreeSerifBold"/>
              </a:rPr>
              <a:t>I find </a:t>
            </a:r>
            <a:r>
              <a:rPr lang="de-DE" sz="1800" err="1">
                <a:solidFill>
                  <a:schemeClr val="bg1"/>
                </a:solidFill>
                <a:effectLst/>
                <a:latin typeface="FreeSerifBold"/>
              </a:rPr>
              <a:t>the</a:t>
            </a:r>
            <a:r>
              <a:rPr lang="de-DE" sz="1800">
                <a:solidFill>
                  <a:schemeClr val="bg1"/>
                </a:solidFill>
                <a:effectLst/>
                <a:latin typeface="FreeSerifBold"/>
              </a:rPr>
              <a:t> </a:t>
            </a:r>
            <a:r>
              <a:rPr lang="de-DE" sz="1800" err="1">
                <a:solidFill>
                  <a:schemeClr val="bg1"/>
                </a:solidFill>
                <a:effectLst/>
                <a:latin typeface="FreeSerifBold"/>
              </a:rPr>
              <a:t>experience</a:t>
            </a:r>
            <a:r>
              <a:rPr lang="de-DE" sz="1800">
                <a:solidFill>
                  <a:schemeClr val="bg1"/>
                </a:solidFill>
                <a:effectLst/>
                <a:latin typeface="FreeSerifBold"/>
              </a:rPr>
              <a:t> </a:t>
            </a:r>
            <a:r>
              <a:rPr lang="de-DE" sz="1800" err="1">
                <a:solidFill>
                  <a:schemeClr val="bg1"/>
                </a:solidFill>
                <a:effectLst/>
                <a:latin typeface="FreeSerifBold"/>
              </a:rPr>
              <a:t>of</a:t>
            </a:r>
            <a:r>
              <a:rPr lang="de-DE" sz="1800">
                <a:solidFill>
                  <a:schemeClr val="bg1"/>
                </a:solidFill>
                <a:effectLst/>
                <a:latin typeface="FreeSerifBold"/>
              </a:rPr>
              <a:t> </a:t>
            </a:r>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enjoyable</a:t>
            </a:r>
            <a:r>
              <a:rPr lang="de-DE" sz="1800">
                <a:solidFill>
                  <a:schemeClr val="bg1"/>
                </a:solidFill>
                <a:effectLst/>
                <a:latin typeface="FreeSerifBold"/>
              </a:rPr>
              <a:t>.</a:t>
            </a:r>
          </a:p>
          <a:p>
            <a:pPr lvl="1"/>
            <a:r>
              <a:rPr lang="de-DE" sz="1800">
                <a:solidFill>
                  <a:schemeClr val="bg1"/>
                </a:solidFill>
                <a:effectLst/>
                <a:latin typeface="FreeSerifBold"/>
              </a:rPr>
              <a:t>I find </a:t>
            </a:r>
            <a:r>
              <a:rPr lang="de-DE" sz="1800" err="1">
                <a:solidFill>
                  <a:schemeClr val="bg1"/>
                </a:solidFill>
                <a:effectLst/>
                <a:latin typeface="FreeSerifBold"/>
              </a:rPr>
              <a:t>the</a:t>
            </a:r>
            <a:r>
              <a:rPr lang="de-DE" sz="1800">
                <a:solidFill>
                  <a:schemeClr val="bg1"/>
                </a:solidFill>
                <a:effectLst/>
                <a:latin typeface="FreeSerifBold"/>
              </a:rPr>
              <a:t> </a:t>
            </a:r>
            <a:r>
              <a:rPr lang="de-DE" sz="1800" err="1">
                <a:solidFill>
                  <a:schemeClr val="bg1"/>
                </a:solidFill>
                <a:effectLst/>
                <a:latin typeface="FreeSerifBold"/>
              </a:rPr>
              <a:t>experience</a:t>
            </a:r>
            <a:r>
              <a:rPr lang="de-DE" sz="1800">
                <a:solidFill>
                  <a:schemeClr val="bg1"/>
                </a:solidFill>
                <a:effectLst/>
                <a:latin typeface="FreeSerifBold"/>
              </a:rPr>
              <a:t> </a:t>
            </a:r>
            <a:r>
              <a:rPr lang="de-DE" sz="1800" err="1">
                <a:solidFill>
                  <a:schemeClr val="bg1"/>
                </a:solidFill>
                <a:effectLst/>
                <a:latin typeface="FreeSerifBold"/>
              </a:rPr>
              <a:t>of</a:t>
            </a:r>
            <a:r>
              <a:rPr lang="de-DE" sz="1800">
                <a:solidFill>
                  <a:schemeClr val="bg1"/>
                </a:solidFill>
                <a:effectLst/>
                <a:latin typeface="FreeSerifBold"/>
              </a:rPr>
              <a:t> </a:t>
            </a:r>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pleasant</a:t>
            </a:r>
            <a:r>
              <a:rPr lang="de-DE" sz="1800">
                <a:solidFill>
                  <a:schemeClr val="bg1"/>
                </a:solidFill>
                <a:effectLst/>
                <a:latin typeface="FreeSerifBold"/>
              </a:rPr>
              <a:t>.</a:t>
            </a:r>
            <a:endParaRPr lang="de-DE" sz="1800">
              <a:solidFill>
                <a:schemeClr val="bg1"/>
              </a:solidFill>
              <a:effectLst/>
            </a:endParaRPr>
          </a:p>
          <a:p>
            <a:pPr lvl="1"/>
            <a:r>
              <a:rPr lang="de-DE" sz="1800">
                <a:solidFill>
                  <a:schemeClr val="bg1"/>
                </a:solidFill>
                <a:effectLst/>
                <a:latin typeface="FreeSerifBold"/>
              </a:rPr>
              <a:t>I find </a:t>
            </a:r>
            <a:r>
              <a:rPr lang="de-DE" sz="1800" err="1">
                <a:solidFill>
                  <a:schemeClr val="bg1"/>
                </a:solidFill>
                <a:effectLst/>
                <a:latin typeface="FreeSerifBold"/>
              </a:rPr>
              <a:t>the</a:t>
            </a:r>
            <a:r>
              <a:rPr lang="de-DE" sz="1800">
                <a:solidFill>
                  <a:schemeClr val="bg1"/>
                </a:solidFill>
                <a:effectLst/>
                <a:latin typeface="FreeSerifBold"/>
              </a:rPr>
              <a:t> </a:t>
            </a:r>
            <a:r>
              <a:rPr lang="de-DE" sz="1800" err="1">
                <a:solidFill>
                  <a:schemeClr val="bg1"/>
                </a:solidFill>
                <a:effectLst/>
                <a:latin typeface="FreeSerifBold"/>
              </a:rPr>
              <a:t>experience</a:t>
            </a:r>
            <a:r>
              <a:rPr lang="de-DE" sz="1800">
                <a:solidFill>
                  <a:schemeClr val="bg1"/>
                </a:solidFill>
                <a:effectLst/>
                <a:latin typeface="FreeSerifBold"/>
              </a:rPr>
              <a:t> </a:t>
            </a:r>
            <a:r>
              <a:rPr lang="de-DE" sz="1800" err="1">
                <a:solidFill>
                  <a:schemeClr val="bg1"/>
                </a:solidFill>
                <a:effectLst/>
                <a:latin typeface="FreeSerifBold"/>
              </a:rPr>
              <a:t>of</a:t>
            </a:r>
            <a:r>
              <a:rPr lang="de-DE" sz="1800">
                <a:solidFill>
                  <a:schemeClr val="bg1"/>
                </a:solidFill>
                <a:effectLst/>
                <a:latin typeface="FreeSerifBold"/>
              </a:rPr>
              <a:t> </a:t>
            </a:r>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exciting</a:t>
            </a:r>
            <a:r>
              <a:rPr lang="de-DE" sz="1800">
                <a:solidFill>
                  <a:schemeClr val="bg1"/>
                </a:solidFill>
                <a:effectLst/>
                <a:latin typeface="FreeSerifBold"/>
              </a:rPr>
              <a:t>.</a:t>
            </a:r>
          </a:p>
          <a:p>
            <a:pPr lvl="1"/>
            <a:r>
              <a:rPr lang="de-DE" sz="1800">
                <a:solidFill>
                  <a:schemeClr val="bg1"/>
                </a:solidFill>
                <a:effectLst/>
                <a:latin typeface="FreeSerifBold"/>
              </a:rPr>
              <a:t>I find </a:t>
            </a:r>
            <a:r>
              <a:rPr lang="de-DE" sz="1800" err="1">
                <a:solidFill>
                  <a:schemeClr val="bg1"/>
                </a:solidFill>
                <a:effectLst/>
                <a:latin typeface="FreeSerifBold"/>
              </a:rPr>
              <a:t>the</a:t>
            </a:r>
            <a:r>
              <a:rPr lang="de-DE" sz="1800">
                <a:solidFill>
                  <a:schemeClr val="bg1"/>
                </a:solidFill>
                <a:effectLst/>
                <a:latin typeface="FreeSerifBold"/>
              </a:rPr>
              <a:t> </a:t>
            </a:r>
            <a:r>
              <a:rPr lang="de-DE" sz="1800" err="1">
                <a:solidFill>
                  <a:schemeClr val="bg1"/>
                </a:solidFill>
                <a:effectLst/>
                <a:latin typeface="FreeSerifBold"/>
              </a:rPr>
              <a:t>experience</a:t>
            </a:r>
            <a:r>
              <a:rPr lang="de-DE" sz="1800">
                <a:solidFill>
                  <a:schemeClr val="bg1"/>
                </a:solidFill>
                <a:effectLst/>
                <a:latin typeface="FreeSerifBold"/>
              </a:rPr>
              <a:t> </a:t>
            </a:r>
            <a:r>
              <a:rPr lang="de-DE" sz="1800" err="1">
                <a:solidFill>
                  <a:schemeClr val="bg1"/>
                </a:solidFill>
                <a:effectLst/>
                <a:latin typeface="FreeSerifBold"/>
              </a:rPr>
              <a:t>of</a:t>
            </a:r>
            <a:r>
              <a:rPr lang="de-DE" sz="1800">
                <a:solidFill>
                  <a:schemeClr val="bg1"/>
                </a:solidFill>
                <a:effectLst/>
                <a:latin typeface="FreeSerifBold"/>
              </a:rPr>
              <a:t> </a:t>
            </a:r>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interesting</a:t>
            </a:r>
            <a:r>
              <a:rPr lang="de-DE" sz="1800">
                <a:solidFill>
                  <a:schemeClr val="bg1"/>
                </a:solidFill>
                <a:effectLst/>
                <a:latin typeface="FreeSerifBold"/>
              </a:rPr>
              <a:t>.</a:t>
            </a:r>
          </a:p>
          <a:p>
            <a:pPr marL="457200" lvl="1" indent="0">
              <a:buNone/>
            </a:pPr>
            <a:endParaRPr lang="de-DE" sz="1800">
              <a:solidFill>
                <a:schemeClr val="bg1"/>
              </a:solidFill>
              <a:effectLst/>
              <a:highlight>
                <a:srgbClr val="00FFFF"/>
              </a:highlight>
            </a:endParaRPr>
          </a:p>
          <a:p>
            <a:pPr marL="228600" lvl="1">
              <a:spcBef>
                <a:spcPts val="1000"/>
              </a:spcBef>
            </a:pPr>
            <a:r>
              <a:rPr lang="de-DE" sz="2800">
                <a:solidFill>
                  <a:schemeClr val="bg1"/>
                </a:solidFill>
              </a:rPr>
              <a:t>Self-expression:</a:t>
            </a: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makes</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feel</a:t>
            </a:r>
            <a:r>
              <a:rPr lang="de-DE" sz="1800">
                <a:solidFill>
                  <a:schemeClr val="bg1"/>
                </a:solidFill>
                <a:effectLst/>
                <a:latin typeface="FreeSerifBold"/>
              </a:rPr>
              <a:t> </a:t>
            </a:r>
            <a:r>
              <a:rPr lang="de-DE" sz="1800" err="1">
                <a:solidFill>
                  <a:schemeClr val="bg1"/>
                </a:solidFill>
                <a:effectLst/>
                <a:latin typeface="FreeSerifBold"/>
              </a:rPr>
              <a:t>good</a:t>
            </a:r>
            <a:r>
              <a:rPr lang="de-DE" sz="1800">
                <a:solidFill>
                  <a:schemeClr val="bg1"/>
                </a:solidFill>
                <a:effectLst/>
                <a:latin typeface="FreeSerifBold"/>
              </a:rPr>
              <a:t> </a:t>
            </a:r>
            <a:r>
              <a:rPr lang="de-DE" sz="1800" err="1">
                <a:solidFill>
                  <a:schemeClr val="bg1"/>
                </a:solidFill>
                <a:effectLst/>
                <a:latin typeface="FreeSerifBold"/>
              </a:rPr>
              <a:t>about</a:t>
            </a:r>
            <a:r>
              <a:rPr lang="de-DE" sz="1800">
                <a:solidFill>
                  <a:schemeClr val="bg1"/>
                </a:solidFill>
                <a:effectLst/>
                <a:latin typeface="FreeSerifBold"/>
              </a:rPr>
              <a:t> </a:t>
            </a:r>
            <a:r>
              <a:rPr lang="de-DE" sz="1800" err="1">
                <a:solidFill>
                  <a:schemeClr val="bg1"/>
                </a:solidFill>
                <a:effectLst/>
                <a:latin typeface="FreeSerifBold"/>
              </a:rPr>
              <a:t>myself</a:t>
            </a:r>
            <a:r>
              <a:rPr lang="de-DE" sz="1800">
                <a:solidFill>
                  <a:schemeClr val="bg1"/>
                </a:solidFill>
                <a:effectLst/>
                <a:latin typeface="FreeSerifBold"/>
              </a:rPr>
              <a:t>.</a:t>
            </a: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plays</a:t>
            </a:r>
            <a:r>
              <a:rPr lang="de-DE" sz="1800">
                <a:solidFill>
                  <a:schemeClr val="bg1"/>
                </a:solidFill>
                <a:effectLst/>
                <a:latin typeface="FreeSerifBold"/>
              </a:rPr>
              <a:t> a </a:t>
            </a:r>
            <a:r>
              <a:rPr lang="de-DE" sz="1800" err="1">
                <a:solidFill>
                  <a:schemeClr val="bg1"/>
                </a:solidFill>
                <a:effectLst/>
                <a:latin typeface="FreeSerifBold"/>
              </a:rPr>
              <a:t>critical</a:t>
            </a:r>
            <a:r>
              <a:rPr lang="de-DE" sz="1800">
                <a:solidFill>
                  <a:schemeClr val="bg1"/>
                </a:solidFill>
                <a:effectLst/>
                <a:latin typeface="FreeSerifBold"/>
              </a:rPr>
              <a:t> </a:t>
            </a:r>
            <a:r>
              <a:rPr lang="de-DE" sz="1800" err="1">
                <a:solidFill>
                  <a:schemeClr val="bg1"/>
                </a:solidFill>
                <a:effectLst/>
                <a:latin typeface="FreeSerifBold"/>
              </a:rPr>
              <a:t>role</a:t>
            </a:r>
            <a:r>
              <a:rPr lang="de-DE" sz="1800">
                <a:solidFill>
                  <a:schemeClr val="bg1"/>
                </a:solidFill>
                <a:effectLst/>
                <a:latin typeface="FreeSerifBold"/>
              </a:rPr>
              <a:t> in </a:t>
            </a:r>
            <a:r>
              <a:rPr lang="de-DE" sz="1800" err="1">
                <a:solidFill>
                  <a:schemeClr val="bg1"/>
                </a:solidFill>
                <a:effectLst/>
                <a:latin typeface="FreeSerifBold"/>
              </a:rPr>
              <a:t>defining</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self</a:t>
            </a:r>
            <a:r>
              <a:rPr lang="de-DE" sz="1800">
                <a:solidFill>
                  <a:schemeClr val="bg1"/>
                </a:solidFill>
                <a:effectLst/>
                <a:latin typeface="FreeSerifBold"/>
              </a:rPr>
              <a:t>- </a:t>
            </a:r>
            <a:r>
              <a:rPr lang="de-DE" sz="1800" err="1">
                <a:solidFill>
                  <a:schemeClr val="bg1"/>
                </a:solidFill>
                <a:effectLst/>
                <a:latin typeface="FreeSerifBold"/>
              </a:rPr>
              <a:t>concept</a:t>
            </a:r>
            <a:r>
              <a:rPr lang="de-DE" sz="1800">
                <a:solidFill>
                  <a:schemeClr val="bg1"/>
                </a:solidFill>
                <a:effectLst/>
                <a:latin typeface="FreeSerifBold"/>
              </a:rPr>
              <a:t>.</a:t>
            </a: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serves</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as</a:t>
            </a:r>
            <a:r>
              <a:rPr lang="de-DE" sz="1800">
                <a:solidFill>
                  <a:schemeClr val="bg1"/>
                </a:solidFill>
                <a:effectLst/>
                <a:latin typeface="FreeSerifBold"/>
              </a:rPr>
              <a:t> an </a:t>
            </a:r>
            <a:r>
              <a:rPr lang="de-DE" sz="1800" err="1">
                <a:solidFill>
                  <a:schemeClr val="bg1"/>
                </a:solidFill>
                <a:effectLst/>
                <a:latin typeface="FreeSerifBold"/>
              </a:rPr>
              <a:t>instrument</a:t>
            </a:r>
            <a:r>
              <a:rPr lang="de-DE" sz="1800">
                <a:solidFill>
                  <a:schemeClr val="bg1"/>
                </a:solidFill>
                <a:effectLst/>
                <a:latin typeface="FreeSerifBold"/>
              </a:rPr>
              <a:t> </a:t>
            </a:r>
            <a:r>
              <a:rPr lang="de-DE" sz="1800" err="1">
                <a:solidFill>
                  <a:schemeClr val="bg1"/>
                </a:solidFill>
                <a:effectLst/>
                <a:latin typeface="FreeSerifBold"/>
              </a:rPr>
              <a:t>of</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self</a:t>
            </a:r>
            <a:r>
              <a:rPr lang="de-DE" sz="1800">
                <a:solidFill>
                  <a:schemeClr val="bg1"/>
                </a:solidFill>
                <a:effectLst/>
                <a:latin typeface="FreeSerifBold"/>
              </a:rPr>
              <a:t>- </a:t>
            </a:r>
            <a:r>
              <a:rPr lang="de-DE" sz="1800" err="1">
                <a:solidFill>
                  <a:schemeClr val="bg1"/>
                </a:solidFill>
                <a:effectLst/>
                <a:latin typeface="FreeSerifBold"/>
              </a:rPr>
              <a:t>expression</a:t>
            </a:r>
            <a:r>
              <a:rPr lang="de-DE" sz="1800">
                <a:solidFill>
                  <a:schemeClr val="bg1"/>
                </a:solidFill>
                <a:effectLst/>
                <a:latin typeface="FreeSerifBold"/>
              </a:rPr>
              <a:t>.</a:t>
            </a: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helps</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establish</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self</a:t>
            </a:r>
            <a:r>
              <a:rPr lang="de-DE" sz="1800">
                <a:solidFill>
                  <a:schemeClr val="bg1"/>
                </a:solidFill>
                <a:effectLst/>
                <a:latin typeface="FreeSerifBold"/>
              </a:rPr>
              <a:t>-identity.</a:t>
            </a:r>
          </a:p>
          <a:p>
            <a:pPr lvl="1"/>
            <a:r>
              <a:rPr lang="de-DE" sz="1800" err="1">
                <a:solidFill>
                  <a:schemeClr val="bg1"/>
                </a:solidFill>
                <a:latin typeface="FreeSerifBold"/>
              </a:rPr>
              <a:t>Creating</a:t>
            </a:r>
            <a:r>
              <a:rPr lang="de-DE" sz="1800">
                <a:solidFill>
                  <a:schemeClr val="bg1"/>
                </a:solidFill>
                <a:latin typeface="FreeSerifBold"/>
              </a:rPr>
              <a:t> </a:t>
            </a:r>
            <a:r>
              <a:rPr lang="de-DE" sz="1800" err="1">
                <a:solidFill>
                  <a:schemeClr val="bg1"/>
                </a:solidFill>
                <a:latin typeface="FreeSerifBold"/>
              </a:rPr>
              <a:t>content</a:t>
            </a:r>
            <a:r>
              <a:rPr lang="de-DE" sz="1800">
                <a:solidFill>
                  <a:schemeClr val="bg1"/>
                </a:solidFill>
                <a:latin typeface="FreeSerifBold"/>
              </a:rPr>
              <a:t> </a:t>
            </a:r>
            <a:r>
              <a:rPr lang="de-DE" sz="1800" err="1">
                <a:solidFill>
                  <a:schemeClr val="bg1"/>
                </a:solidFill>
                <a:latin typeface="FreeSerifBold"/>
              </a:rPr>
              <a:t>for</a:t>
            </a:r>
            <a:r>
              <a:rPr lang="de-DE" sz="1800">
                <a:solidFill>
                  <a:schemeClr val="bg1"/>
                </a:solidFill>
                <a:latin typeface="FreeSerifBold"/>
              </a:rPr>
              <a:t> Minecraft </a:t>
            </a:r>
            <a:r>
              <a:rPr lang="de-DE" sz="1800" err="1">
                <a:solidFill>
                  <a:schemeClr val="bg1"/>
                </a:solidFill>
                <a:latin typeface="FreeSerifBold"/>
              </a:rPr>
              <a:t>helps</a:t>
            </a:r>
            <a:r>
              <a:rPr lang="de-DE" sz="1800">
                <a:solidFill>
                  <a:schemeClr val="bg1"/>
                </a:solidFill>
                <a:latin typeface="FreeSerifBold"/>
              </a:rPr>
              <a:t> </a:t>
            </a:r>
            <a:r>
              <a:rPr lang="de-DE" sz="1800" err="1">
                <a:solidFill>
                  <a:schemeClr val="bg1"/>
                </a:solidFill>
                <a:latin typeface="FreeSerifBold"/>
              </a:rPr>
              <a:t>me</a:t>
            </a:r>
            <a:r>
              <a:rPr lang="de-DE" sz="1800">
                <a:solidFill>
                  <a:schemeClr val="bg1"/>
                </a:solidFill>
                <a:latin typeface="FreeSerifBold"/>
              </a:rPr>
              <a:t> </a:t>
            </a:r>
            <a:r>
              <a:rPr lang="de-DE" sz="1800" err="1">
                <a:solidFill>
                  <a:schemeClr val="bg1"/>
                </a:solidFill>
                <a:latin typeface="FreeSerifBold"/>
              </a:rPr>
              <a:t>establish</a:t>
            </a:r>
            <a:r>
              <a:rPr lang="de-DE" sz="1800">
                <a:solidFill>
                  <a:schemeClr val="bg1"/>
                </a:solidFill>
                <a:latin typeface="FreeSerifBold"/>
              </a:rPr>
              <a:t> </a:t>
            </a:r>
            <a:r>
              <a:rPr lang="de-DE" sz="1800" err="1">
                <a:solidFill>
                  <a:schemeClr val="bg1"/>
                </a:solidFill>
                <a:latin typeface="FreeSerifBold"/>
              </a:rPr>
              <a:t>the</a:t>
            </a:r>
            <a:r>
              <a:rPr lang="de-DE" sz="1800">
                <a:solidFill>
                  <a:schemeClr val="bg1"/>
                </a:solidFill>
                <a:latin typeface="FreeSerifBold"/>
              </a:rPr>
              <a:t> </a:t>
            </a:r>
            <a:r>
              <a:rPr lang="de-DE" sz="1800" err="1">
                <a:solidFill>
                  <a:schemeClr val="bg1"/>
                </a:solidFill>
                <a:latin typeface="FreeSerifBold"/>
              </a:rPr>
              <a:t>kind</a:t>
            </a:r>
            <a:r>
              <a:rPr lang="de-DE" sz="1800">
                <a:solidFill>
                  <a:schemeClr val="bg1"/>
                </a:solidFill>
                <a:latin typeface="FreeSerifBold"/>
              </a:rPr>
              <a:t> </a:t>
            </a:r>
            <a:r>
              <a:rPr lang="de-DE" sz="1800" err="1">
                <a:solidFill>
                  <a:schemeClr val="bg1"/>
                </a:solidFill>
                <a:latin typeface="FreeSerifBold"/>
              </a:rPr>
              <a:t>of</a:t>
            </a:r>
            <a:r>
              <a:rPr lang="de-DE" sz="1800">
                <a:solidFill>
                  <a:schemeClr val="bg1"/>
                </a:solidFill>
                <a:latin typeface="FreeSerifBold"/>
              </a:rPr>
              <a:t> </a:t>
            </a:r>
            <a:r>
              <a:rPr lang="de-DE" sz="1800" err="1">
                <a:solidFill>
                  <a:schemeClr val="bg1"/>
                </a:solidFill>
                <a:latin typeface="FreeSerifBold"/>
              </a:rPr>
              <a:t>person</a:t>
            </a:r>
            <a:r>
              <a:rPr lang="de-DE" sz="1800">
                <a:solidFill>
                  <a:schemeClr val="bg1"/>
                </a:solidFill>
                <a:latin typeface="FreeSerifBold"/>
              </a:rPr>
              <a:t> I </a:t>
            </a:r>
            <a:r>
              <a:rPr lang="de-DE" sz="1800" err="1">
                <a:solidFill>
                  <a:schemeClr val="bg1"/>
                </a:solidFill>
                <a:latin typeface="FreeSerifBold"/>
              </a:rPr>
              <a:t>see</a:t>
            </a:r>
            <a:r>
              <a:rPr lang="de-DE" sz="1800">
                <a:solidFill>
                  <a:schemeClr val="bg1"/>
                </a:solidFill>
                <a:latin typeface="FreeSerifBold"/>
              </a:rPr>
              <a:t> </a:t>
            </a:r>
            <a:r>
              <a:rPr lang="de-DE" sz="1800" err="1">
                <a:solidFill>
                  <a:schemeClr val="bg1"/>
                </a:solidFill>
                <a:latin typeface="FreeSerifBold"/>
              </a:rPr>
              <a:t>myself</a:t>
            </a:r>
            <a:r>
              <a:rPr lang="de-DE" sz="1800">
                <a:solidFill>
                  <a:schemeClr val="bg1"/>
                </a:solidFill>
                <a:latin typeface="FreeSerifBold"/>
              </a:rPr>
              <a:t> </a:t>
            </a:r>
            <a:r>
              <a:rPr lang="de-DE" sz="1800" err="1">
                <a:solidFill>
                  <a:schemeClr val="bg1"/>
                </a:solidFill>
                <a:latin typeface="FreeSerifBold"/>
              </a:rPr>
              <a:t>to</a:t>
            </a:r>
            <a:r>
              <a:rPr lang="de-DE" sz="1800">
                <a:solidFill>
                  <a:schemeClr val="bg1"/>
                </a:solidFill>
                <a:latin typeface="FreeSerifBold"/>
              </a:rPr>
              <a:t> </a:t>
            </a:r>
            <a:r>
              <a:rPr lang="de-DE" sz="1800" err="1">
                <a:solidFill>
                  <a:schemeClr val="bg1"/>
                </a:solidFill>
                <a:latin typeface="FreeSerifBold"/>
              </a:rPr>
              <a:t>be</a:t>
            </a:r>
            <a:r>
              <a:rPr lang="de-DE" sz="1800">
                <a:solidFill>
                  <a:schemeClr val="bg1"/>
                </a:solidFill>
                <a:latin typeface="FreeSerifBold"/>
              </a:rPr>
              <a:t>.</a:t>
            </a:r>
          </a:p>
          <a:p>
            <a:pPr lvl="1"/>
            <a:r>
              <a:rPr lang="de-DE" sz="1800" err="1">
                <a:solidFill>
                  <a:schemeClr val="bg1"/>
                </a:solidFill>
                <a:latin typeface="FreeSerifBold"/>
              </a:rPr>
              <a:t>Creating</a:t>
            </a:r>
            <a:r>
              <a:rPr lang="de-DE" sz="1800">
                <a:solidFill>
                  <a:schemeClr val="bg1"/>
                </a:solidFill>
                <a:latin typeface="FreeSerifBold"/>
              </a:rPr>
              <a:t> </a:t>
            </a:r>
            <a:r>
              <a:rPr lang="de-DE" sz="1800" err="1">
                <a:solidFill>
                  <a:schemeClr val="bg1"/>
                </a:solidFill>
                <a:latin typeface="FreeSerifBold"/>
              </a:rPr>
              <a:t>content</a:t>
            </a:r>
            <a:r>
              <a:rPr lang="de-DE" sz="1800">
                <a:solidFill>
                  <a:schemeClr val="bg1"/>
                </a:solidFill>
                <a:latin typeface="FreeSerifBold"/>
              </a:rPr>
              <a:t> </a:t>
            </a:r>
            <a:r>
              <a:rPr lang="de-DE" sz="1800" err="1">
                <a:solidFill>
                  <a:schemeClr val="bg1"/>
                </a:solidFill>
                <a:latin typeface="FreeSerifBold"/>
              </a:rPr>
              <a:t>for</a:t>
            </a:r>
            <a:r>
              <a:rPr lang="de-DE" sz="1800">
                <a:solidFill>
                  <a:schemeClr val="bg1"/>
                </a:solidFill>
                <a:latin typeface="FreeSerifBold"/>
              </a:rPr>
              <a:t> Minecraft </a:t>
            </a:r>
            <a:r>
              <a:rPr lang="de-DE" sz="1800" err="1">
                <a:solidFill>
                  <a:schemeClr val="bg1"/>
                </a:solidFill>
                <a:latin typeface="FreeSerifBold"/>
              </a:rPr>
              <a:t>helps</a:t>
            </a:r>
            <a:r>
              <a:rPr lang="de-DE" sz="1800">
                <a:solidFill>
                  <a:schemeClr val="bg1"/>
                </a:solidFill>
                <a:latin typeface="FreeSerifBold"/>
              </a:rPr>
              <a:t> </a:t>
            </a:r>
            <a:r>
              <a:rPr lang="de-DE" sz="1800" err="1">
                <a:solidFill>
                  <a:schemeClr val="bg1"/>
                </a:solidFill>
                <a:latin typeface="FreeSerifBold"/>
              </a:rPr>
              <a:t>me</a:t>
            </a:r>
            <a:r>
              <a:rPr lang="de-DE" sz="1800">
                <a:solidFill>
                  <a:schemeClr val="bg1"/>
                </a:solidFill>
                <a:latin typeface="FreeSerifBold"/>
              </a:rPr>
              <a:t> </a:t>
            </a:r>
            <a:r>
              <a:rPr lang="de-DE" sz="1800" err="1">
                <a:solidFill>
                  <a:schemeClr val="bg1"/>
                </a:solidFill>
                <a:latin typeface="FreeSerifBold"/>
              </a:rPr>
              <a:t>become</a:t>
            </a:r>
            <a:r>
              <a:rPr lang="de-DE" sz="1800">
                <a:solidFill>
                  <a:schemeClr val="bg1"/>
                </a:solidFill>
                <a:latin typeface="FreeSerifBold"/>
              </a:rPr>
              <a:t> </a:t>
            </a:r>
            <a:r>
              <a:rPr lang="de-DE" sz="1800" err="1">
                <a:solidFill>
                  <a:schemeClr val="bg1"/>
                </a:solidFill>
                <a:latin typeface="FreeSerifBold"/>
              </a:rPr>
              <a:t>the</a:t>
            </a:r>
            <a:r>
              <a:rPr lang="de-DE" sz="1800">
                <a:solidFill>
                  <a:schemeClr val="bg1"/>
                </a:solidFill>
                <a:latin typeface="FreeSerifBold"/>
              </a:rPr>
              <a:t> </a:t>
            </a:r>
            <a:r>
              <a:rPr lang="de-DE" sz="1800" err="1">
                <a:solidFill>
                  <a:schemeClr val="bg1"/>
                </a:solidFill>
                <a:latin typeface="FreeSerifBold"/>
              </a:rPr>
              <a:t>kind</a:t>
            </a:r>
            <a:r>
              <a:rPr lang="de-DE" sz="1800">
                <a:solidFill>
                  <a:schemeClr val="bg1"/>
                </a:solidFill>
                <a:latin typeface="FreeSerifBold"/>
              </a:rPr>
              <a:t> </a:t>
            </a:r>
            <a:r>
              <a:rPr lang="de-DE" sz="1800" err="1">
                <a:solidFill>
                  <a:schemeClr val="bg1"/>
                </a:solidFill>
                <a:latin typeface="FreeSerifBold"/>
              </a:rPr>
              <a:t>of</a:t>
            </a:r>
            <a:r>
              <a:rPr lang="de-DE" sz="1800">
                <a:solidFill>
                  <a:schemeClr val="bg1"/>
                </a:solidFill>
                <a:latin typeface="FreeSerifBold"/>
              </a:rPr>
              <a:t> </a:t>
            </a:r>
            <a:r>
              <a:rPr lang="de-DE" sz="1800" err="1">
                <a:solidFill>
                  <a:schemeClr val="bg1"/>
                </a:solidFill>
                <a:latin typeface="FreeSerifBold"/>
              </a:rPr>
              <a:t>person</a:t>
            </a:r>
            <a:r>
              <a:rPr lang="de-DE" sz="1800">
                <a:solidFill>
                  <a:schemeClr val="bg1"/>
                </a:solidFill>
                <a:latin typeface="FreeSerifBold"/>
              </a:rPr>
              <a:t> I </a:t>
            </a:r>
            <a:r>
              <a:rPr lang="de-DE" sz="1800" err="1">
                <a:solidFill>
                  <a:schemeClr val="bg1"/>
                </a:solidFill>
                <a:latin typeface="FreeSerifBold"/>
              </a:rPr>
              <a:t>see</a:t>
            </a:r>
            <a:r>
              <a:rPr lang="de-DE" sz="1800">
                <a:solidFill>
                  <a:schemeClr val="bg1"/>
                </a:solidFill>
                <a:latin typeface="FreeSerifBold"/>
              </a:rPr>
              <a:t> </a:t>
            </a:r>
            <a:r>
              <a:rPr lang="de-DE" sz="1800" err="1">
                <a:solidFill>
                  <a:schemeClr val="bg1"/>
                </a:solidFill>
                <a:latin typeface="FreeSerifBold"/>
              </a:rPr>
              <a:t>myself</a:t>
            </a:r>
            <a:r>
              <a:rPr lang="de-DE" sz="1800">
                <a:solidFill>
                  <a:schemeClr val="bg1"/>
                </a:solidFill>
                <a:latin typeface="FreeSerifBold"/>
              </a:rPr>
              <a:t> </a:t>
            </a:r>
            <a:r>
              <a:rPr lang="de-DE" sz="1800" err="1">
                <a:solidFill>
                  <a:schemeClr val="bg1"/>
                </a:solidFill>
                <a:latin typeface="FreeSerifBold"/>
              </a:rPr>
              <a:t>to</a:t>
            </a:r>
            <a:r>
              <a:rPr lang="de-DE" sz="1800">
                <a:solidFill>
                  <a:schemeClr val="bg1"/>
                </a:solidFill>
                <a:latin typeface="FreeSerifBold"/>
              </a:rPr>
              <a:t> </a:t>
            </a:r>
            <a:r>
              <a:rPr lang="de-DE" sz="1800" err="1">
                <a:solidFill>
                  <a:schemeClr val="bg1"/>
                </a:solidFill>
                <a:latin typeface="FreeSerifBold"/>
              </a:rPr>
              <a:t>be</a:t>
            </a:r>
            <a:r>
              <a:rPr lang="de-DE" sz="1800">
                <a:solidFill>
                  <a:schemeClr val="bg1"/>
                </a:solidFill>
                <a:latin typeface="FreeSerifBold"/>
              </a:rPr>
              <a:t>.</a:t>
            </a:r>
          </a:p>
          <a:p>
            <a:pPr marL="457200" lvl="1" indent="0">
              <a:buNone/>
            </a:pPr>
            <a:endParaRPr lang="de-DE" sz="1800">
              <a:solidFill>
                <a:schemeClr val="bg1"/>
              </a:solidFill>
              <a:latin typeface="FreeSerifBold"/>
            </a:endParaRPr>
          </a:p>
          <a:p>
            <a:pPr marL="457200" lvl="1" indent="0">
              <a:buNone/>
            </a:pPr>
            <a:endParaRPr lang="de-DE">
              <a:solidFill>
                <a:schemeClr val="bg1"/>
              </a:solidFill>
              <a:effectLst/>
            </a:endParaRPr>
          </a:p>
        </p:txBody>
      </p:sp>
    </p:spTree>
    <p:extLst>
      <p:ext uri="{BB962C8B-B14F-4D97-AF65-F5344CB8AC3E}">
        <p14:creationId xmlns:p14="http://schemas.microsoft.com/office/powerpoint/2010/main" val="12571918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9AA25CC-5F23-8F8E-C208-44263742AE2C}"/>
            </a:ext>
          </a:extLst>
        </p:cNvPr>
        <p:cNvGrpSpPr/>
        <p:nvPr/>
      </p:nvGrpSpPr>
      <p:grpSpPr>
        <a:xfrm>
          <a:off x="0" y="0"/>
          <a:ext cx="0" cy="0"/>
          <a:chOff x="0" y="0"/>
          <a:chExt cx="0" cy="0"/>
        </a:xfrm>
      </p:grpSpPr>
      <p:sp>
        <p:nvSpPr>
          <p:cNvPr id="6" name="Inhaltsplatzhalter 5">
            <a:extLst>
              <a:ext uri="{FF2B5EF4-FFF2-40B4-BE49-F238E27FC236}">
                <a16:creationId xmlns:a16="http://schemas.microsoft.com/office/drawing/2014/main" id="{3E47747D-887C-2FC9-974E-00562CDFFF04}"/>
              </a:ext>
            </a:extLst>
          </p:cNvPr>
          <p:cNvSpPr>
            <a:spLocks noGrp="1"/>
          </p:cNvSpPr>
          <p:nvPr>
            <p:ph idx="1"/>
          </p:nvPr>
        </p:nvSpPr>
        <p:spPr>
          <a:xfrm>
            <a:off x="838200" y="757238"/>
            <a:ext cx="10515600" cy="5419725"/>
          </a:xfrm>
        </p:spPr>
        <p:txBody>
          <a:bodyPr/>
          <a:lstStyle/>
          <a:p>
            <a:r>
              <a:rPr lang="de-DE" err="1">
                <a:solidFill>
                  <a:schemeClr val="bg1"/>
                </a:solidFill>
              </a:rPr>
              <a:t>Escapism</a:t>
            </a:r>
            <a:r>
              <a:rPr lang="de-DE">
                <a:solidFill>
                  <a:schemeClr val="bg1"/>
                </a:solidFill>
              </a:rPr>
              <a:t>:</a:t>
            </a:r>
          </a:p>
          <a:p>
            <a:pPr lvl="1"/>
            <a:r>
              <a:rPr lang="de-DE" sz="1800">
                <a:solidFill>
                  <a:schemeClr val="bg1"/>
                </a:solidFill>
                <a:effectLst/>
                <a:latin typeface="FreeSerifBold"/>
              </a:rPr>
              <a:t>I </a:t>
            </a:r>
            <a:r>
              <a:rPr lang="de-DE" sz="1800" err="1">
                <a:solidFill>
                  <a:schemeClr val="bg1"/>
                </a:solidFill>
                <a:effectLst/>
                <a:latin typeface="FreeSerifBold"/>
              </a:rPr>
              <a:t>can</a:t>
            </a:r>
            <a:r>
              <a:rPr lang="de-DE" sz="1800">
                <a:solidFill>
                  <a:schemeClr val="bg1"/>
                </a:solidFill>
                <a:effectLst/>
                <a:latin typeface="FreeSerifBold"/>
              </a:rPr>
              <a:t> </a:t>
            </a:r>
            <a:r>
              <a:rPr lang="de-DE" sz="1800" err="1">
                <a:solidFill>
                  <a:schemeClr val="bg1"/>
                </a:solidFill>
                <a:effectLst/>
                <a:latin typeface="FreeSerifBold"/>
              </a:rPr>
              <a:t>forget</a:t>
            </a:r>
            <a:r>
              <a:rPr lang="de-DE" sz="1800">
                <a:solidFill>
                  <a:schemeClr val="bg1"/>
                </a:solidFill>
                <a:effectLst/>
                <a:latin typeface="FreeSerifBold"/>
              </a:rPr>
              <a:t> </a:t>
            </a:r>
            <a:r>
              <a:rPr lang="de-DE" sz="1800" err="1">
                <a:solidFill>
                  <a:schemeClr val="bg1"/>
                </a:solidFill>
                <a:effectLst/>
                <a:latin typeface="FreeSerifBold"/>
              </a:rPr>
              <a:t>about</a:t>
            </a:r>
            <a:r>
              <a:rPr lang="de-DE" sz="1800">
                <a:solidFill>
                  <a:schemeClr val="bg1"/>
                </a:solidFill>
                <a:effectLst/>
                <a:latin typeface="FreeSerifBold"/>
              </a:rPr>
              <a:t> </a:t>
            </a:r>
            <a:r>
              <a:rPr lang="de-DE" sz="1800" err="1">
                <a:solidFill>
                  <a:schemeClr val="bg1"/>
                </a:solidFill>
                <a:effectLst/>
                <a:latin typeface="FreeSerifBold"/>
              </a:rPr>
              <a:t>school</a:t>
            </a:r>
            <a:r>
              <a:rPr lang="de-DE" sz="1800">
                <a:solidFill>
                  <a:schemeClr val="bg1"/>
                </a:solidFill>
                <a:effectLst/>
                <a:latin typeface="FreeSerifBold"/>
              </a:rPr>
              <a:t>, </a:t>
            </a:r>
            <a:r>
              <a:rPr lang="de-DE" sz="1800" err="1">
                <a:solidFill>
                  <a:schemeClr val="bg1"/>
                </a:solidFill>
                <a:effectLst/>
                <a:latin typeface="FreeSerifBold"/>
              </a:rPr>
              <a:t>work</a:t>
            </a:r>
            <a:r>
              <a:rPr lang="de-DE" sz="1800">
                <a:solidFill>
                  <a:schemeClr val="bg1"/>
                </a:solidFill>
                <a:effectLst/>
                <a:latin typeface="FreeSerifBold"/>
              </a:rPr>
              <a:t>, </a:t>
            </a:r>
            <a:r>
              <a:rPr lang="de-DE" sz="1800" err="1">
                <a:solidFill>
                  <a:schemeClr val="bg1"/>
                </a:solidFill>
                <a:effectLst/>
                <a:latin typeface="FreeSerifBold"/>
              </a:rPr>
              <a:t>or</a:t>
            </a:r>
            <a:r>
              <a:rPr lang="de-DE" sz="1800">
                <a:solidFill>
                  <a:schemeClr val="bg1"/>
                </a:solidFill>
                <a:effectLst/>
                <a:latin typeface="FreeSerifBold"/>
              </a:rPr>
              <a:t> </a:t>
            </a:r>
            <a:r>
              <a:rPr lang="de-DE" sz="1800" err="1">
                <a:solidFill>
                  <a:schemeClr val="bg1"/>
                </a:solidFill>
                <a:effectLst/>
                <a:latin typeface="FreeSerifBold"/>
              </a:rPr>
              <a:t>other</a:t>
            </a:r>
            <a:r>
              <a:rPr lang="de-DE" sz="1800">
                <a:solidFill>
                  <a:schemeClr val="bg1"/>
                </a:solidFill>
                <a:effectLst/>
                <a:latin typeface="FreeSerifBold"/>
              </a:rPr>
              <a:t> </a:t>
            </a:r>
            <a:r>
              <a:rPr lang="de-DE" sz="1800" err="1">
                <a:solidFill>
                  <a:schemeClr val="bg1"/>
                </a:solidFill>
                <a:effectLst/>
                <a:latin typeface="FreeSerifBold"/>
              </a:rPr>
              <a:t>things</a:t>
            </a:r>
            <a:r>
              <a:rPr lang="de-DE" sz="1800">
                <a:solidFill>
                  <a:schemeClr val="bg1"/>
                </a:solidFill>
                <a:effectLst/>
                <a:latin typeface="FreeSerifBold"/>
              </a:rPr>
              <a:t> </a:t>
            </a:r>
            <a:r>
              <a:rPr lang="de-DE" sz="1800" err="1">
                <a:solidFill>
                  <a:schemeClr val="bg1"/>
                </a:solidFill>
                <a:effectLst/>
                <a:latin typeface="FreeSerifBold"/>
              </a:rPr>
              <a:t>through</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creation</a:t>
            </a:r>
            <a:r>
              <a:rPr lang="de-DE" sz="1800">
                <a:solidFill>
                  <a:schemeClr val="bg1"/>
                </a:solidFill>
                <a:effectLst/>
                <a:latin typeface="FreeSerifBold"/>
              </a:rPr>
              <a:t> </a:t>
            </a:r>
            <a:r>
              <a:rPr lang="de-DE" sz="1800" err="1">
                <a:solidFill>
                  <a:schemeClr val="bg1"/>
                </a:solidFill>
                <a:effectLst/>
                <a:latin typeface="FreeSerifBold"/>
              </a:rPr>
              <a:t>activities</a:t>
            </a:r>
            <a:r>
              <a:rPr lang="de-DE" sz="1800">
                <a:solidFill>
                  <a:schemeClr val="bg1"/>
                </a:solidFill>
                <a:effectLst/>
                <a:latin typeface="FreeSerifBold"/>
              </a:rPr>
              <a:t>.</a:t>
            </a:r>
          </a:p>
          <a:p>
            <a:pPr lvl="1"/>
            <a:r>
              <a:rPr lang="de-DE" sz="1800">
                <a:solidFill>
                  <a:schemeClr val="bg1"/>
                </a:solidFill>
                <a:effectLst/>
                <a:latin typeface="FreeSerifBold"/>
              </a:rPr>
              <a:t>I </a:t>
            </a:r>
            <a:r>
              <a:rPr lang="de-DE" sz="1800" err="1">
                <a:solidFill>
                  <a:schemeClr val="bg1"/>
                </a:solidFill>
                <a:effectLst/>
                <a:latin typeface="FreeSerifBold"/>
              </a:rPr>
              <a:t>can</a:t>
            </a:r>
            <a:r>
              <a:rPr lang="de-DE" sz="1800">
                <a:solidFill>
                  <a:schemeClr val="bg1"/>
                </a:solidFill>
                <a:effectLst/>
                <a:latin typeface="FreeSerifBold"/>
              </a:rPr>
              <a:t> </a:t>
            </a:r>
            <a:r>
              <a:rPr lang="de-DE" sz="1800" err="1">
                <a:solidFill>
                  <a:schemeClr val="bg1"/>
                </a:solidFill>
                <a:effectLst/>
                <a:latin typeface="FreeSerifBold"/>
              </a:rPr>
              <a:t>get</a:t>
            </a:r>
            <a:r>
              <a:rPr lang="de-DE" sz="1800">
                <a:solidFill>
                  <a:schemeClr val="bg1"/>
                </a:solidFill>
                <a:effectLst/>
                <a:latin typeface="FreeSerifBold"/>
              </a:rPr>
              <a:t> </a:t>
            </a:r>
            <a:r>
              <a:rPr lang="de-DE" sz="1800" err="1">
                <a:solidFill>
                  <a:schemeClr val="bg1"/>
                </a:solidFill>
                <a:effectLst/>
                <a:latin typeface="FreeSerifBold"/>
              </a:rPr>
              <a:t>away</a:t>
            </a:r>
            <a:r>
              <a:rPr lang="de-DE" sz="1800">
                <a:solidFill>
                  <a:schemeClr val="bg1"/>
                </a:solidFill>
                <a:effectLst/>
                <a:latin typeface="FreeSerifBold"/>
              </a:rPr>
              <a:t> </a:t>
            </a:r>
            <a:r>
              <a:rPr lang="de-DE" sz="1800" err="1">
                <a:solidFill>
                  <a:schemeClr val="bg1"/>
                </a:solidFill>
                <a:effectLst/>
                <a:latin typeface="FreeSerifBold"/>
              </a:rPr>
              <a:t>from</a:t>
            </a:r>
            <a:r>
              <a:rPr lang="de-DE" sz="1800">
                <a:solidFill>
                  <a:schemeClr val="bg1"/>
                </a:solidFill>
                <a:effectLst/>
                <a:latin typeface="FreeSerifBold"/>
              </a:rPr>
              <a:t> </a:t>
            </a:r>
            <a:r>
              <a:rPr lang="de-DE" sz="1800" err="1">
                <a:solidFill>
                  <a:schemeClr val="bg1"/>
                </a:solidFill>
                <a:effectLst/>
                <a:latin typeface="FreeSerifBold"/>
              </a:rPr>
              <a:t>the</a:t>
            </a:r>
            <a:r>
              <a:rPr lang="de-DE" sz="1800">
                <a:solidFill>
                  <a:schemeClr val="bg1"/>
                </a:solidFill>
                <a:effectLst/>
                <a:latin typeface="FreeSerifBold"/>
              </a:rPr>
              <a:t> </a:t>
            </a:r>
            <a:r>
              <a:rPr lang="de-DE" sz="1800" err="1">
                <a:solidFill>
                  <a:schemeClr val="bg1"/>
                </a:solidFill>
                <a:effectLst/>
                <a:latin typeface="FreeSerifBold"/>
              </a:rPr>
              <a:t>rest</a:t>
            </a:r>
            <a:r>
              <a:rPr lang="de-DE" sz="1800">
                <a:solidFill>
                  <a:schemeClr val="bg1"/>
                </a:solidFill>
                <a:effectLst/>
                <a:latin typeface="FreeSerifBold"/>
              </a:rPr>
              <a:t> </a:t>
            </a:r>
            <a:r>
              <a:rPr lang="de-DE" sz="1800" err="1">
                <a:solidFill>
                  <a:schemeClr val="bg1"/>
                </a:solidFill>
                <a:effectLst/>
                <a:latin typeface="FreeSerifBold"/>
              </a:rPr>
              <a:t>of</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family</a:t>
            </a:r>
            <a:r>
              <a:rPr lang="de-DE" sz="1800">
                <a:solidFill>
                  <a:schemeClr val="bg1"/>
                </a:solidFill>
                <a:effectLst/>
                <a:latin typeface="FreeSerifBold"/>
              </a:rPr>
              <a:t> </a:t>
            </a:r>
            <a:r>
              <a:rPr lang="de-DE" sz="1800" err="1">
                <a:solidFill>
                  <a:schemeClr val="bg1"/>
                </a:solidFill>
                <a:effectLst/>
                <a:latin typeface="FreeSerifBold"/>
              </a:rPr>
              <a:t>or</a:t>
            </a:r>
            <a:r>
              <a:rPr lang="de-DE" sz="1800">
                <a:solidFill>
                  <a:schemeClr val="bg1"/>
                </a:solidFill>
                <a:effectLst/>
                <a:latin typeface="FreeSerifBold"/>
              </a:rPr>
              <a:t> </a:t>
            </a:r>
            <a:r>
              <a:rPr lang="de-DE" sz="1800" err="1">
                <a:solidFill>
                  <a:schemeClr val="bg1"/>
                </a:solidFill>
                <a:effectLst/>
                <a:latin typeface="FreeSerifBold"/>
              </a:rPr>
              <a:t>others</a:t>
            </a:r>
            <a:r>
              <a:rPr lang="de-DE" sz="1800">
                <a:solidFill>
                  <a:schemeClr val="bg1"/>
                </a:solidFill>
                <a:effectLst/>
                <a:latin typeface="FreeSerifBold"/>
              </a:rPr>
              <a:t> </a:t>
            </a:r>
            <a:r>
              <a:rPr lang="de-DE" sz="1800" err="1">
                <a:solidFill>
                  <a:schemeClr val="bg1"/>
                </a:solidFill>
                <a:effectLst/>
                <a:latin typeface="FreeSerifBold"/>
              </a:rPr>
              <a:t>through</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creation</a:t>
            </a:r>
            <a:r>
              <a:rPr lang="de-DE" sz="1800">
                <a:solidFill>
                  <a:schemeClr val="bg1"/>
                </a:solidFill>
                <a:effectLst/>
                <a:latin typeface="FreeSerifBold"/>
              </a:rPr>
              <a:t> </a:t>
            </a:r>
            <a:r>
              <a:rPr lang="de-DE" sz="1800" err="1">
                <a:solidFill>
                  <a:schemeClr val="bg1"/>
                </a:solidFill>
                <a:effectLst/>
                <a:latin typeface="FreeSerifBold"/>
              </a:rPr>
              <a:t>activities</a:t>
            </a:r>
            <a:r>
              <a:rPr lang="de-DE" sz="1800">
                <a:solidFill>
                  <a:schemeClr val="bg1"/>
                </a:solidFill>
                <a:effectLst/>
                <a:latin typeface="FreeSerifBold"/>
              </a:rPr>
              <a:t>.</a:t>
            </a:r>
          </a:p>
          <a:p>
            <a:pPr lvl="1"/>
            <a:r>
              <a:rPr lang="de-DE" sz="1800">
                <a:solidFill>
                  <a:schemeClr val="bg1"/>
                </a:solidFill>
                <a:effectLst/>
                <a:latin typeface="FreeSerifBold"/>
              </a:rPr>
              <a:t>I </a:t>
            </a:r>
            <a:r>
              <a:rPr lang="de-DE" sz="1800" err="1">
                <a:solidFill>
                  <a:schemeClr val="bg1"/>
                </a:solidFill>
                <a:effectLst/>
                <a:latin typeface="FreeSerifBold"/>
              </a:rPr>
              <a:t>can</a:t>
            </a:r>
            <a:r>
              <a:rPr lang="de-DE" sz="1800">
                <a:solidFill>
                  <a:schemeClr val="bg1"/>
                </a:solidFill>
                <a:effectLst/>
                <a:latin typeface="FreeSerifBold"/>
              </a:rPr>
              <a:t> </a:t>
            </a:r>
            <a:r>
              <a:rPr lang="de-DE" sz="1800" err="1">
                <a:solidFill>
                  <a:schemeClr val="bg1"/>
                </a:solidFill>
                <a:effectLst/>
                <a:latin typeface="FreeSerifBold"/>
              </a:rPr>
              <a:t>get</a:t>
            </a:r>
            <a:r>
              <a:rPr lang="de-DE" sz="1800">
                <a:solidFill>
                  <a:schemeClr val="bg1"/>
                </a:solidFill>
                <a:effectLst/>
                <a:latin typeface="FreeSerifBold"/>
              </a:rPr>
              <a:t> </a:t>
            </a:r>
            <a:r>
              <a:rPr lang="de-DE" sz="1800" err="1">
                <a:solidFill>
                  <a:schemeClr val="bg1"/>
                </a:solidFill>
                <a:effectLst/>
                <a:latin typeface="FreeSerifBold"/>
              </a:rPr>
              <a:t>away</a:t>
            </a:r>
            <a:r>
              <a:rPr lang="de-DE" sz="1800">
                <a:solidFill>
                  <a:schemeClr val="bg1"/>
                </a:solidFill>
                <a:effectLst/>
                <a:latin typeface="FreeSerifBold"/>
              </a:rPr>
              <a:t> </a:t>
            </a:r>
            <a:r>
              <a:rPr lang="de-DE" sz="1800" err="1">
                <a:solidFill>
                  <a:schemeClr val="bg1"/>
                </a:solidFill>
                <a:effectLst/>
                <a:latin typeface="FreeSerifBold"/>
              </a:rPr>
              <a:t>from</a:t>
            </a:r>
            <a:r>
              <a:rPr lang="de-DE" sz="1800">
                <a:solidFill>
                  <a:schemeClr val="bg1"/>
                </a:solidFill>
                <a:effectLst/>
                <a:latin typeface="FreeSerifBold"/>
              </a:rPr>
              <a:t> </a:t>
            </a:r>
            <a:r>
              <a:rPr lang="de-DE" sz="1800" err="1">
                <a:solidFill>
                  <a:schemeClr val="bg1"/>
                </a:solidFill>
                <a:effectLst/>
                <a:latin typeface="FreeSerifBold"/>
              </a:rPr>
              <a:t>what</a:t>
            </a:r>
            <a:r>
              <a:rPr lang="de-DE" sz="1800">
                <a:solidFill>
                  <a:schemeClr val="bg1"/>
                </a:solidFill>
                <a:effectLst/>
                <a:latin typeface="FreeSerifBold"/>
              </a:rPr>
              <a:t> I was </a:t>
            </a:r>
            <a:r>
              <a:rPr lang="de-DE" sz="1800" err="1">
                <a:solidFill>
                  <a:schemeClr val="bg1"/>
                </a:solidFill>
                <a:effectLst/>
                <a:latin typeface="FreeSerifBold"/>
              </a:rPr>
              <a:t>currently</a:t>
            </a:r>
            <a:r>
              <a:rPr lang="de-DE" sz="1800">
                <a:solidFill>
                  <a:schemeClr val="bg1"/>
                </a:solidFill>
                <a:effectLst/>
                <a:latin typeface="FreeSerifBold"/>
              </a:rPr>
              <a:t> </a:t>
            </a:r>
            <a:r>
              <a:rPr lang="de-DE" sz="1800" err="1">
                <a:solidFill>
                  <a:schemeClr val="bg1"/>
                </a:solidFill>
                <a:effectLst/>
                <a:latin typeface="FreeSerifBold"/>
              </a:rPr>
              <a:t>doing</a:t>
            </a:r>
            <a:r>
              <a:rPr lang="de-DE" sz="1800">
                <a:solidFill>
                  <a:schemeClr val="bg1"/>
                </a:solidFill>
                <a:effectLst/>
                <a:latin typeface="FreeSerifBold"/>
              </a:rPr>
              <a:t> </a:t>
            </a:r>
            <a:r>
              <a:rPr lang="de-DE" sz="1800" err="1">
                <a:solidFill>
                  <a:schemeClr val="bg1"/>
                </a:solidFill>
                <a:effectLst/>
                <a:latin typeface="FreeSerifBold"/>
              </a:rPr>
              <a:t>through</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creation</a:t>
            </a:r>
            <a:r>
              <a:rPr lang="de-DE" sz="1800">
                <a:solidFill>
                  <a:schemeClr val="bg1"/>
                </a:solidFill>
                <a:effectLst/>
                <a:latin typeface="FreeSerifBold"/>
              </a:rPr>
              <a:t> </a:t>
            </a:r>
            <a:r>
              <a:rPr lang="de-DE" sz="1800" err="1">
                <a:solidFill>
                  <a:schemeClr val="bg1"/>
                </a:solidFill>
                <a:effectLst/>
                <a:latin typeface="FreeSerifBold"/>
              </a:rPr>
              <a:t>activities</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a:t>
            </a:r>
          </a:p>
          <a:p>
            <a:pPr lvl="1"/>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helps</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escape</a:t>
            </a:r>
            <a:r>
              <a:rPr lang="de-DE" sz="1800">
                <a:solidFill>
                  <a:schemeClr val="bg1"/>
                </a:solidFill>
                <a:effectLst/>
                <a:latin typeface="FreeSerifBold"/>
              </a:rPr>
              <a:t> </a:t>
            </a:r>
            <a:r>
              <a:rPr lang="de-DE" sz="1800" err="1">
                <a:solidFill>
                  <a:schemeClr val="bg1"/>
                </a:solidFill>
                <a:effectLst/>
                <a:latin typeface="FreeSerifBold"/>
              </a:rPr>
              <a:t>from</a:t>
            </a:r>
            <a:r>
              <a:rPr lang="de-DE" sz="1800">
                <a:solidFill>
                  <a:schemeClr val="bg1"/>
                </a:solidFill>
                <a:effectLst/>
                <a:latin typeface="FreeSerifBold"/>
              </a:rPr>
              <a:t> </a:t>
            </a:r>
            <a:r>
              <a:rPr lang="de-DE" sz="1800" err="1">
                <a:solidFill>
                  <a:schemeClr val="bg1"/>
                </a:solidFill>
                <a:effectLst/>
                <a:latin typeface="FreeSerifBold"/>
              </a:rPr>
              <a:t>the</a:t>
            </a:r>
            <a:r>
              <a:rPr lang="de-DE" sz="1800">
                <a:solidFill>
                  <a:schemeClr val="bg1"/>
                </a:solidFill>
                <a:effectLst/>
                <a:latin typeface="FreeSerifBold"/>
              </a:rPr>
              <a:t> </a:t>
            </a:r>
            <a:r>
              <a:rPr lang="de-DE" sz="1800" err="1">
                <a:solidFill>
                  <a:schemeClr val="bg1"/>
                </a:solidFill>
                <a:effectLst/>
                <a:latin typeface="FreeSerifBold"/>
              </a:rPr>
              <a:t>reality</a:t>
            </a:r>
            <a:r>
              <a:rPr lang="de-DE" sz="1800">
                <a:solidFill>
                  <a:schemeClr val="bg1"/>
                </a:solidFill>
                <a:effectLst/>
                <a:latin typeface="FreeSerifBold"/>
              </a:rPr>
              <a:t>.</a:t>
            </a:r>
          </a:p>
          <a:p>
            <a:pPr marL="457200" lvl="1" indent="0">
              <a:buNone/>
            </a:pPr>
            <a:endParaRPr lang="de-DE" sz="2800">
              <a:solidFill>
                <a:schemeClr val="bg1"/>
              </a:solidFill>
            </a:endParaRPr>
          </a:p>
          <a:p>
            <a:pPr marL="228600" lvl="1">
              <a:spcBef>
                <a:spcPts val="1000"/>
              </a:spcBef>
            </a:pPr>
            <a:r>
              <a:rPr lang="de-DE" sz="2800">
                <a:solidFill>
                  <a:schemeClr val="bg1"/>
                </a:solidFill>
              </a:rPr>
              <a:t>Status and </a:t>
            </a:r>
            <a:r>
              <a:rPr lang="de-DE" sz="2800" err="1">
                <a:solidFill>
                  <a:schemeClr val="bg1"/>
                </a:solidFill>
              </a:rPr>
              <a:t>recognition</a:t>
            </a:r>
            <a:r>
              <a:rPr lang="de-DE" sz="2800">
                <a:solidFill>
                  <a:schemeClr val="bg1"/>
                </a:solidFill>
              </a:rPr>
              <a:t> </a:t>
            </a:r>
            <a:r>
              <a:rPr lang="de-DE" sz="2800" err="1">
                <a:solidFill>
                  <a:schemeClr val="bg1"/>
                </a:solidFill>
              </a:rPr>
              <a:t>by</a:t>
            </a:r>
            <a:r>
              <a:rPr lang="de-DE" sz="2800">
                <a:solidFill>
                  <a:schemeClr val="bg1"/>
                </a:solidFill>
              </a:rPr>
              <a:t> </a:t>
            </a:r>
            <a:r>
              <a:rPr lang="de-DE" sz="2800" err="1">
                <a:solidFill>
                  <a:schemeClr val="bg1"/>
                </a:solidFill>
              </a:rPr>
              <a:t>others</a:t>
            </a:r>
            <a:r>
              <a:rPr lang="de-DE" sz="2800">
                <a:solidFill>
                  <a:schemeClr val="bg1"/>
                </a:solidFill>
              </a:rPr>
              <a:t>:</a:t>
            </a:r>
          </a:p>
          <a:p>
            <a:pPr lvl="1"/>
            <a:r>
              <a:rPr lang="de-DE" sz="1800">
                <a:solidFill>
                  <a:schemeClr val="bg1"/>
                </a:solidFill>
                <a:effectLst/>
                <a:latin typeface="FreeSerifBold"/>
              </a:rPr>
              <a:t>My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creation</a:t>
            </a:r>
            <a:r>
              <a:rPr lang="de-DE" sz="1800">
                <a:solidFill>
                  <a:schemeClr val="bg1"/>
                </a:solidFill>
                <a:effectLst/>
                <a:latin typeface="FreeSerifBold"/>
              </a:rPr>
              <a:t> </a:t>
            </a:r>
            <a:r>
              <a:rPr lang="de-DE" sz="1800" err="1">
                <a:solidFill>
                  <a:schemeClr val="bg1"/>
                </a:solidFill>
                <a:effectLst/>
                <a:latin typeface="FreeSerifBold"/>
              </a:rPr>
              <a:t>activities</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improve</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status</a:t>
            </a:r>
            <a:r>
              <a:rPr lang="de-DE" sz="1800">
                <a:solidFill>
                  <a:schemeClr val="bg1"/>
                </a:solidFill>
                <a:effectLst/>
                <a:latin typeface="FreeSerifBold"/>
              </a:rPr>
              <a:t>.</a:t>
            </a:r>
          </a:p>
          <a:p>
            <a:pPr lvl="1"/>
            <a:r>
              <a:rPr lang="de-DE" sz="1800">
                <a:solidFill>
                  <a:schemeClr val="bg1"/>
                </a:solidFill>
                <a:effectLst/>
                <a:latin typeface="FreeSerifBold"/>
              </a:rPr>
              <a:t>My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creation</a:t>
            </a:r>
            <a:r>
              <a:rPr lang="de-DE" sz="1800">
                <a:solidFill>
                  <a:schemeClr val="bg1"/>
                </a:solidFill>
                <a:effectLst/>
                <a:latin typeface="FreeSerifBold"/>
              </a:rPr>
              <a:t> </a:t>
            </a:r>
            <a:r>
              <a:rPr lang="de-DE" sz="1800" err="1">
                <a:solidFill>
                  <a:schemeClr val="bg1"/>
                </a:solidFill>
                <a:effectLst/>
                <a:latin typeface="FreeSerifBold"/>
              </a:rPr>
              <a:t>activities</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make</a:t>
            </a:r>
            <a:r>
              <a:rPr lang="de-DE" sz="1800">
                <a:solidFill>
                  <a:schemeClr val="bg1"/>
                </a:solidFill>
                <a:effectLst/>
                <a:latin typeface="FreeSerifBold"/>
              </a:rPr>
              <a:t>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feel</a:t>
            </a:r>
            <a:r>
              <a:rPr lang="de-DE" sz="1800">
                <a:solidFill>
                  <a:schemeClr val="bg1"/>
                </a:solidFill>
                <a:effectLst/>
                <a:latin typeface="FreeSerifBold"/>
              </a:rPr>
              <a:t> </a:t>
            </a:r>
            <a:r>
              <a:rPr lang="de-DE" sz="1800" err="1">
                <a:solidFill>
                  <a:schemeClr val="bg1"/>
                </a:solidFill>
                <a:effectLst/>
                <a:latin typeface="FreeSerifBold"/>
              </a:rPr>
              <a:t>important</a:t>
            </a:r>
            <a:r>
              <a:rPr lang="de-DE" sz="1800">
                <a:solidFill>
                  <a:schemeClr val="bg1"/>
                </a:solidFill>
                <a:effectLst/>
                <a:latin typeface="FreeSerifBold"/>
              </a:rPr>
              <a:t>.</a:t>
            </a:r>
          </a:p>
          <a:p>
            <a:pPr lvl="1"/>
            <a:r>
              <a:rPr lang="de-DE" sz="1800">
                <a:solidFill>
                  <a:schemeClr val="bg1"/>
                </a:solidFill>
                <a:effectLst/>
                <a:latin typeface="FreeSerifBold"/>
              </a:rPr>
              <a:t>My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creation</a:t>
            </a:r>
            <a:r>
              <a:rPr lang="de-DE" sz="1800">
                <a:solidFill>
                  <a:schemeClr val="bg1"/>
                </a:solidFill>
                <a:effectLst/>
                <a:latin typeface="FreeSerifBold"/>
              </a:rPr>
              <a:t> </a:t>
            </a:r>
            <a:r>
              <a:rPr lang="de-DE" sz="1800" err="1">
                <a:solidFill>
                  <a:schemeClr val="bg1"/>
                </a:solidFill>
                <a:effectLst/>
                <a:latin typeface="FreeSerifBold"/>
              </a:rPr>
              <a:t>activities</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improve</a:t>
            </a:r>
            <a:r>
              <a:rPr lang="de-DE" sz="1800">
                <a:solidFill>
                  <a:schemeClr val="bg1"/>
                </a:solidFill>
                <a:effectLst/>
                <a:latin typeface="FreeSerifBold"/>
              </a:rPr>
              <a:t> </a:t>
            </a:r>
            <a:r>
              <a:rPr lang="de-DE" sz="1800" err="1">
                <a:solidFill>
                  <a:schemeClr val="bg1"/>
                </a:solidFill>
                <a:effectLst/>
                <a:latin typeface="FreeSerifBold"/>
              </a:rPr>
              <a:t>my</a:t>
            </a:r>
            <a:r>
              <a:rPr lang="de-DE" sz="1800">
                <a:solidFill>
                  <a:schemeClr val="bg1"/>
                </a:solidFill>
                <a:effectLst/>
                <a:latin typeface="FreeSerifBold"/>
              </a:rPr>
              <a:t> </a:t>
            </a:r>
            <a:r>
              <a:rPr lang="de-DE" sz="1800" err="1">
                <a:solidFill>
                  <a:schemeClr val="bg1"/>
                </a:solidFill>
                <a:effectLst/>
                <a:latin typeface="FreeSerifBold"/>
              </a:rPr>
              <a:t>reputation</a:t>
            </a:r>
            <a:r>
              <a:rPr lang="de-DE" sz="1800">
                <a:solidFill>
                  <a:schemeClr val="bg1"/>
                </a:solidFill>
                <a:effectLst/>
                <a:latin typeface="FreeSerifBold"/>
              </a:rPr>
              <a:t>.</a:t>
            </a:r>
          </a:p>
          <a:p>
            <a:pPr lvl="1"/>
            <a:r>
              <a:rPr lang="de-DE" sz="1800">
                <a:solidFill>
                  <a:schemeClr val="bg1"/>
                </a:solidFill>
                <a:effectLst/>
                <a:latin typeface="FreeSerifBold"/>
              </a:rPr>
              <a:t>My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creation</a:t>
            </a:r>
            <a:r>
              <a:rPr lang="de-DE" sz="1800">
                <a:solidFill>
                  <a:schemeClr val="bg1"/>
                </a:solidFill>
                <a:effectLst/>
                <a:latin typeface="FreeSerifBold"/>
              </a:rPr>
              <a:t> </a:t>
            </a:r>
            <a:r>
              <a:rPr lang="de-DE" sz="1800" err="1">
                <a:solidFill>
                  <a:schemeClr val="bg1"/>
                </a:solidFill>
                <a:effectLst/>
                <a:latin typeface="FreeSerifBold"/>
              </a:rPr>
              <a:t>activities</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bring </a:t>
            </a:r>
            <a:r>
              <a:rPr lang="de-DE" sz="1800" err="1">
                <a:solidFill>
                  <a:schemeClr val="bg1"/>
                </a:solidFill>
                <a:effectLst/>
                <a:latin typeface="FreeSerifBold"/>
              </a:rPr>
              <a:t>me</a:t>
            </a:r>
            <a:r>
              <a:rPr lang="de-DE" sz="1800">
                <a:solidFill>
                  <a:schemeClr val="bg1"/>
                </a:solidFill>
                <a:effectLst/>
                <a:latin typeface="FreeSerifBold"/>
              </a:rPr>
              <a:t> </a:t>
            </a:r>
            <a:r>
              <a:rPr lang="de-DE" sz="1800" err="1">
                <a:solidFill>
                  <a:schemeClr val="bg1"/>
                </a:solidFill>
                <a:effectLst/>
                <a:latin typeface="FreeSerifBold"/>
              </a:rPr>
              <a:t>fame</a:t>
            </a:r>
            <a:r>
              <a:rPr lang="de-DE" sz="1800">
                <a:solidFill>
                  <a:schemeClr val="bg1"/>
                </a:solidFill>
                <a:effectLst/>
                <a:latin typeface="FreeSerifBold"/>
              </a:rPr>
              <a:t>.</a:t>
            </a:r>
          </a:p>
          <a:p>
            <a:pPr marL="457200" lvl="1" indent="0">
              <a:buNone/>
            </a:pPr>
            <a:endParaRPr lang="de-DE" sz="1500">
              <a:solidFill>
                <a:schemeClr val="bg1"/>
              </a:solidFill>
            </a:endParaRPr>
          </a:p>
          <a:p>
            <a:pPr lvl="1"/>
            <a:endParaRPr lang="de-DE" sz="1800">
              <a:solidFill>
                <a:schemeClr val="bg1"/>
              </a:solidFill>
              <a:effectLst/>
              <a:latin typeface="FreeSerifBold"/>
            </a:endParaRPr>
          </a:p>
          <a:p>
            <a:pPr marL="457200" lvl="1" indent="0">
              <a:buNone/>
            </a:pPr>
            <a:endParaRPr lang="de-DE">
              <a:solidFill>
                <a:schemeClr val="bg1"/>
              </a:solidFill>
              <a:effectLst/>
            </a:endParaRPr>
          </a:p>
        </p:txBody>
      </p:sp>
    </p:spTree>
    <p:extLst>
      <p:ext uri="{BB962C8B-B14F-4D97-AF65-F5344CB8AC3E}">
        <p14:creationId xmlns:p14="http://schemas.microsoft.com/office/powerpoint/2010/main" val="265464875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AEDC0D6-912D-ADB7-54C1-3CB9CC3D7AF7}"/>
            </a:ext>
          </a:extLst>
        </p:cNvPr>
        <p:cNvGrpSpPr/>
        <p:nvPr/>
      </p:nvGrpSpPr>
      <p:grpSpPr>
        <a:xfrm>
          <a:off x="0" y="0"/>
          <a:ext cx="0" cy="0"/>
          <a:chOff x="0" y="0"/>
          <a:chExt cx="0" cy="0"/>
        </a:xfrm>
      </p:grpSpPr>
      <p:sp>
        <p:nvSpPr>
          <p:cNvPr id="6" name="Inhaltsplatzhalter 5">
            <a:extLst>
              <a:ext uri="{FF2B5EF4-FFF2-40B4-BE49-F238E27FC236}">
                <a16:creationId xmlns:a16="http://schemas.microsoft.com/office/drawing/2014/main" id="{D933F7D8-6EB5-416F-8837-FEFFC41138CE}"/>
              </a:ext>
            </a:extLst>
          </p:cNvPr>
          <p:cNvSpPr>
            <a:spLocks noGrp="1"/>
          </p:cNvSpPr>
          <p:nvPr>
            <p:ph idx="1"/>
          </p:nvPr>
        </p:nvSpPr>
        <p:spPr>
          <a:xfrm>
            <a:off x="838200" y="757238"/>
            <a:ext cx="10515600" cy="5419725"/>
          </a:xfrm>
        </p:spPr>
        <p:txBody>
          <a:bodyPr>
            <a:normAutofit fontScale="92500" lnSpcReduction="10000"/>
          </a:bodyPr>
          <a:lstStyle/>
          <a:p>
            <a:pPr marL="228600" lvl="1">
              <a:spcBef>
                <a:spcPts val="1000"/>
              </a:spcBef>
            </a:pPr>
            <a:r>
              <a:rPr lang="de-DE" sz="2800" err="1">
                <a:solidFill>
                  <a:schemeClr val="bg1"/>
                </a:solidFill>
              </a:rPr>
              <a:t>Helping</a:t>
            </a:r>
            <a:r>
              <a:rPr lang="de-DE" sz="2800">
                <a:solidFill>
                  <a:schemeClr val="bg1"/>
                </a:solidFill>
              </a:rPr>
              <a:t> </a:t>
            </a:r>
            <a:r>
              <a:rPr lang="de-DE" sz="2800" err="1">
                <a:solidFill>
                  <a:schemeClr val="bg1"/>
                </a:solidFill>
              </a:rPr>
              <a:t>behavior</a:t>
            </a:r>
            <a:r>
              <a:rPr lang="de-DE" sz="2800">
                <a:solidFill>
                  <a:schemeClr val="bg1"/>
                </a:solidFill>
              </a:rPr>
              <a:t>:</a:t>
            </a:r>
          </a:p>
          <a:p>
            <a:pPr marL="685800" lvl="2">
              <a:spcBef>
                <a:spcPts val="1000"/>
              </a:spcBef>
            </a:pPr>
            <a:r>
              <a:rPr lang="de-DE">
                <a:solidFill>
                  <a:schemeClr val="bg1"/>
                </a:solidFill>
              </a:rPr>
              <a:t>I </a:t>
            </a:r>
            <a:r>
              <a:rPr lang="de-DE" err="1">
                <a:solidFill>
                  <a:schemeClr val="bg1"/>
                </a:solidFill>
              </a:rPr>
              <a:t>can</a:t>
            </a:r>
            <a:r>
              <a:rPr lang="de-DE">
                <a:solidFill>
                  <a:schemeClr val="bg1"/>
                </a:solidFill>
              </a:rPr>
              <a:t> </a:t>
            </a:r>
            <a:r>
              <a:rPr lang="de-DE" err="1">
                <a:solidFill>
                  <a:schemeClr val="bg1"/>
                </a:solidFill>
              </a:rPr>
              <a:t>show</a:t>
            </a:r>
            <a:r>
              <a:rPr lang="de-DE">
                <a:solidFill>
                  <a:schemeClr val="bg1"/>
                </a:solidFill>
              </a:rPr>
              <a:t> </a:t>
            </a:r>
            <a:r>
              <a:rPr lang="de-DE" err="1">
                <a:solidFill>
                  <a:schemeClr val="bg1"/>
                </a:solidFill>
              </a:rPr>
              <a:t>others</a:t>
            </a:r>
            <a:r>
              <a:rPr lang="de-DE">
                <a:solidFill>
                  <a:schemeClr val="bg1"/>
                </a:solidFill>
              </a:rPr>
              <a:t> </a:t>
            </a:r>
            <a:r>
              <a:rPr lang="de-DE" err="1">
                <a:solidFill>
                  <a:schemeClr val="bg1"/>
                </a:solidFill>
              </a:rPr>
              <a:t>encouragement</a:t>
            </a:r>
            <a:r>
              <a:rPr lang="de-DE">
                <a:solidFill>
                  <a:schemeClr val="bg1"/>
                </a:solidFill>
              </a:rPr>
              <a:t> </a:t>
            </a:r>
            <a:r>
              <a:rPr lang="de-DE" err="1">
                <a:solidFill>
                  <a:schemeClr val="bg1"/>
                </a:solidFill>
              </a:rPr>
              <a:t>through</a:t>
            </a:r>
            <a:r>
              <a:rPr lang="de-DE">
                <a:solidFill>
                  <a:schemeClr val="bg1"/>
                </a:solidFill>
              </a:rPr>
              <a:t> </a:t>
            </a:r>
            <a:r>
              <a:rPr lang="de-DE" err="1">
                <a:solidFill>
                  <a:schemeClr val="bg1"/>
                </a:solidFill>
              </a:rPr>
              <a:t>my</a:t>
            </a:r>
            <a:r>
              <a:rPr lang="de-DE">
                <a:solidFill>
                  <a:schemeClr val="bg1"/>
                </a:solidFill>
              </a:rPr>
              <a:t> </a:t>
            </a:r>
            <a:r>
              <a:rPr lang="de-DE" err="1">
                <a:solidFill>
                  <a:schemeClr val="bg1"/>
                </a:solidFill>
              </a:rPr>
              <a:t>content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a:t>
            </a:r>
            <a:r>
              <a:rPr lang="de-DE" err="1">
                <a:solidFill>
                  <a:schemeClr val="bg1"/>
                </a:solidFill>
              </a:rPr>
              <a:t>for</a:t>
            </a:r>
            <a:r>
              <a:rPr lang="de-DE">
                <a:solidFill>
                  <a:schemeClr val="bg1"/>
                </a:solidFill>
              </a:rPr>
              <a:t> Minecraft.</a:t>
            </a:r>
          </a:p>
          <a:p>
            <a:pPr marL="685800" lvl="2">
              <a:spcBef>
                <a:spcPts val="1000"/>
              </a:spcBef>
            </a:pPr>
            <a:r>
              <a:rPr lang="de-DE">
                <a:solidFill>
                  <a:schemeClr val="bg1"/>
                </a:solidFill>
              </a:rPr>
              <a:t>I </a:t>
            </a:r>
            <a:r>
              <a:rPr lang="de-DE" err="1">
                <a:solidFill>
                  <a:schemeClr val="bg1"/>
                </a:solidFill>
              </a:rPr>
              <a:t>can</a:t>
            </a:r>
            <a:r>
              <a:rPr lang="de-DE">
                <a:solidFill>
                  <a:schemeClr val="bg1"/>
                </a:solidFill>
              </a:rPr>
              <a:t> </a:t>
            </a:r>
            <a:r>
              <a:rPr lang="de-DE" err="1">
                <a:solidFill>
                  <a:schemeClr val="bg1"/>
                </a:solidFill>
              </a:rPr>
              <a:t>help</a:t>
            </a:r>
            <a:r>
              <a:rPr lang="de-DE">
                <a:solidFill>
                  <a:schemeClr val="bg1"/>
                </a:solidFill>
              </a:rPr>
              <a:t> </a:t>
            </a:r>
            <a:r>
              <a:rPr lang="de-DE" err="1">
                <a:solidFill>
                  <a:schemeClr val="bg1"/>
                </a:solidFill>
              </a:rPr>
              <a:t>others</a:t>
            </a:r>
            <a:r>
              <a:rPr lang="de-DE">
                <a:solidFill>
                  <a:schemeClr val="bg1"/>
                </a:solidFill>
              </a:rPr>
              <a:t> </a:t>
            </a:r>
            <a:r>
              <a:rPr lang="de-DE" err="1">
                <a:solidFill>
                  <a:schemeClr val="bg1"/>
                </a:solidFill>
              </a:rPr>
              <a:t>through</a:t>
            </a:r>
            <a:r>
              <a:rPr lang="de-DE">
                <a:solidFill>
                  <a:schemeClr val="bg1"/>
                </a:solidFill>
              </a:rPr>
              <a:t> </a:t>
            </a:r>
            <a:r>
              <a:rPr lang="de-DE" err="1">
                <a:solidFill>
                  <a:schemeClr val="bg1"/>
                </a:solidFill>
              </a:rPr>
              <a:t>my</a:t>
            </a:r>
            <a:r>
              <a:rPr lang="de-DE">
                <a:solidFill>
                  <a:schemeClr val="bg1"/>
                </a:solidFill>
              </a:rPr>
              <a:t> </a:t>
            </a:r>
            <a:r>
              <a:rPr lang="de-DE" err="1">
                <a:solidFill>
                  <a:schemeClr val="bg1"/>
                </a:solidFill>
              </a:rPr>
              <a:t>content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a:t>
            </a:r>
            <a:r>
              <a:rPr lang="de-DE" err="1">
                <a:solidFill>
                  <a:schemeClr val="bg1"/>
                </a:solidFill>
              </a:rPr>
              <a:t>for</a:t>
            </a:r>
            <a:r>
              <a:rPr lang="de-DE">
                <a:solidFill>
                  <a:schemeClr val="bg1"/>
                </a:solidFill>
              </a:rPr>
              <a:t> Minecraft.</a:t>
            </a:r>
          </a:p>
          <a:p>
            <a:pPr marL="685800" lvl="2">
              <a:spcBef>
                <a:spcPts val="1000"/>
              </a:spcBef>
            </a:pPr>
            <a:r>
              <a:rPr lang="de-DE">
                <a:solidFill>
                  <a:schemeClr val="bg1"/>
                </a:solidFill>
              </a:rPr>
              <a:t>I </a:t>
            </a:r>
            <a:r>
              <a:rPr lang="de-DE" err="1">
                <a:solidFill>
                  <a:schemeClr val="bg1"/>
                </a:solidFill>
              </a:rPr>
              <a:t>can</a:t>
            </a:r>
            <a:r>
              <a:rPr lang="de-DE">
                <a:solidFill>
                  <a:schemeClr val="bg1"/>
                </a:solidFill>
              </a:rPr>
              <a:t> </a:t>
            </a:r>
            <a:r>
              <a:rPr lang="de-DE" err="1">
                <a:solidFill>
                  <a:schemeClr val="bg1"/>
                </a:solidFill>
              </a:rPr>
              <a:t>let</a:t>
            </a:r>
            <a:r>
              <a:rPr lang="de-DE">
                <a:solidFill>
                  <a:schemeClr val="bg1"/>
                </a:solidFill>
              </a:rPr>
              <a:t> </a:t>
            </a:r>
            <a:r>
              <a:rPr lang="de-DE" err="1">
                <a:solidFill>
                  <a:schemeClr val="bg1"/>
                </a:solidFill>
              </a:rPr>
              <a:t>people</a:t>
            </a:r>
            <a:r>
              <a:rPr lang="de-DE">
                <a:solidFill>
                  <a:schemeClr val="bg1"/>
                </a:solidFill>
              </a:rPr>
              <a:t> </a:t>
            </a:r>
            <a:r>
              <a:rPr lang="de-DE" err="1">
                <a:solidFill>
                  <a:schemeClr val="bg1"/>
                </a:solidFill>
              </a:rPr>
              <a:t>know</a:t>
            </a:r>
            <a:r>
              <a:rPr lang="de-DE">
                <a:solidFill>
                  <a:schemeClr val="bg1"/>
                </a:solidFill>
              </a:rPr>
              <a:t> I care </a:t>
            </a:r>
            <a:r>
              <a:rPr lang="de-DE" err="1">
                <a:solidFill>
                  <a:schemeClr val="bg1"/>
                </a:solidFill>
              </a:rPr>
              <a:t>about</a:t>
            </a:r>
            <a:r>
              <a:rPr lang="de-DE">
                <a:solidFill>
                  <a:schemeClr val="bg1"/>
                </a:solidFill>
              </a:rPr>
              <a:t> </a:t>
            </a:r>
            <a:r>
              <a:rPr lang="de-DE" err="1">
                <a:solidFill>
                  <a:schemeClr val="bg1"/>
                </a:solidFill>
              </a:rPr>
              <a:t>them</a:t>
            </a:r>
            <a:r>
              <a:rPr lang="de-DE">
                <a:solidFill>
                  <a:schemeClr val="bg1"/>
                </a:solidFill>
              </a:rPr>
              <a:t> </a:t>
            </a:r>
            <a:r>
              <a:rPr lang="de-DE" err="1">
                <a:solidFill>
                  <a:schemeClr val="bg1"/>
                </a:solidFill>
              </a:rPr>
              <a:t>through</a:t>
            </a:r>
            <a:r>
              <a:rPr lang="de-DE">
                <a:solidFill>
                  <a:schemeClr val="bg1"/>
                </a:solidFill>
              </a:rPr>
              <a:t> </a:t>
            </a:r>
            <a:r>
              <a:rPr lang="de-DE" err="1">
                <a:solidFill>
                  <a:schemeClr val="bg1"/>
                </a:solidFill>
              </a:rPr>
              <a:t>my</a:t>
            </a:r>
            <a:r>
              <a:rPr lang="de-DE">
                <a:solidFill>
                  <a:schemeClr val="bg1"/>
                </a:solidFill>
              </a:rPr>
              <a:t> </a:t>
            </a:r>
            <a:r>
              <a:rPr lang="de-DE" err="1">
                <a:solidFill>
                  <a:schemeClr val="bg1"/>
                </a:solidFill>
              </a:rPr>
              <a:t>content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a:t>
            </a:r>
            <a:r>
              <a:rPr lang="de-DE" err="1">
                <a:solidFill>
                  <a:schemeClr val="bg1"/>
                </a:solidFill>
              </a:rPr>
              <a:t>for</a:t>
            </a:r>
            <a:r>
              <a:rPr lang="de-DE">
                <a:solidFill>
                  <a:schemeClr val="bg1"/>
                </a:solidFill>
              </a:rPr>
              <a:t> Minecraft.</a:t>
            </a:r>
          </a:p>
          <a:p>
            <a:pPr marL="228600" lvl="1">
              <a:spcBef>
                <a:spcPts val="1000"/>
              </a:spcBef>
            </a:pPr>
            <a:r>
              <a:rPr lang="de-DE" sz="2800">
                <a:solidFill>
                  <a:schemeClr val="bg1"/>
                </a:solidFill>
              </a:rPr>
              <a:t>Income:</a:t>
            </a:r>
          </a:p>
          <a:p>
            <a:pPr marL="685800" lvl="2">
              <a:spcBef>
                <a:spcPts val="1000"/>
              </a:spcBef>
            </a:pPr>
            <a:r>
              <a:rPr lang="de-DE">
                <a:solidFill>
                  <a:schemeClr val="bg1"/>
                </a:solidFill>
              </a:rPr>
              <a:t>My </a:t>
            </a:r>
            <a:r>
              <a:rPr lang="de-DE" err="1">
                <a:solidFill>
                  <a:schemeClr val="bg1"/>
                </a:solidFill>
              </a:rPr>
              <a:t>content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a:t>
            </a:r>
            <a:r>
              <a:rPr lang="de-DE" err="1">
                <a:solidFill>
                  <a:schemeClr val="bg1"/>
                </a:solidFill>
              </a:rPr>
              <a:t>for</a:t>
            </a:r>
            <a:r>
              <a:rPr lang="de-DE">
                <a:solidFill>
                  <a:schemeClr val="bg1"/>
                </a:solidFill>
              </a:rPr>
              <a:t> Minecraft </a:t>
            </a:r>
            <a:r>
              <a:rPr lang="de-DE" err="1">
                <a:solidFill>
                  <a:schemeClr val="bg1"/>
                </a:solidFill>
              </a:rPr>
              <a:t>enhance</a:t>
            </a:r>
            <a:r>
              <a:rPr lang="de-DE">
                <a:solidFill>
                  <a:schemeClr val="bg1"/>
                </a:solidFill>
              </a:rPr>
              <a:t> </a:t>
            </a:r>
            <a:r>
              <a:rPr lang="de-DE" err="1">
                <a:solidFill>
                  <a:schemeClr val="bg1"/>
                </a:solidFill>
              </a:rPr>
              <a:t>my</a:t>
            </a:r>
            <a:r>
              <a:rPr lang="de-DE">
                <a:solidFill>
                  <a:schemeClr val="bg1"/>
                </a:solidFill>
              </a:rPr>
              <a:t> </a:t>
            </a:r>
            <a:r>
              <a:rPr lang="de-DE" err="1">
                <a:solidFill>
                  <a:schemeClr val="bg1"/>
                </a:solidFill>
              </a:rPr>
              <a:t>economic</a:t>
            </a:r>
            <a:r>
              <a:rPr lang="de-DE">
                <a:solidFill>
                  <a:schemeClr val="bg1"/>
                </a:solidFill>
              </a:rPr>
              <a:t> </a:t>
            </a:r>
            <a:r>
              <a:rPr lang="de-DE" err="1">
                <a:solidFill>
                  <a:schemeClr val="bg1"/>
                </a:solidFill>
              </a:rPr>
              <a:t>situation</a:t>
            </a:r>
            <a:r>
              <a:rPr lang="de-DE">
                <a:solidFill>
                  <a:schemeClr val="bg1"/>
                </a:solidFill>
              </a:rPr>
              <a:t>.</a:t>
            </a:r>
          </a:p>
          <a:p>
            <a:pPr marL="685800" lvl="2">
              <a:spcBef>
                <a:spcPts val="1000"/>
              </a:spcBef>
            </a:pPr>
            <a:r>
              <a:rPr lang="de-DE">
                <a:solidFill>
                  <a:schemeClr val="bg1"/>
                </a:solidFill>
              </a:rPr>
              <a:t>My </a:t>
            </a:r>
            <a:r>
              <a:rPr lang="de-DE" err="1">
                <a:solidFill>
                  <a:schemeClr val="bg1"/>
                </a:solidFill>
              </a:rPr>
              <a:t>content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a:t>
            </a:r>
            <a:r>
              <a:rPr lang="de-DE" err="1">
                <a:solidFill>
                  <a:schemeClr val="bg1"/>
                </a:solidFill>
              </a:rPr>
              <a:t>for</a:t>
            </a:r>
            <a:r>
              <a:rPr lang="de-DE">
                <a:solidFill>
                  <a:schemeClr val="bg1"/>
                </a:solidFill>
              </a:rPr>
              <a:t> Minecraft </a:t>
            </a:r>
            <a:r>
              <a:rPr lang="de-DE" err="1">
                <a:solidFill>
                  <a:schemeClr val="bg1"/>
                </a:solidFill>
              </a:rPr>
              <a:t>lead</a:t>
            </a:r>
            <a:r>
              <a:rPr lang="de-DE">
                <a:solidFill>
                  <a:schemeClr val="bg1"/>
                </a:solidFill>
              </a:rPr>
              <a:t> </a:t>
            </a:r>
            <a:r>
              <a:rPr lang="de-DE" err="1">
                <a:solidFill>
                  <a:schemeClr val="bg1"/>
                </a:solidFill>
              </a:rPr>
              <a:t>to</a:t>
            </a:r>
            <a:r>
              <a:rPr lang="de-DE">
                <a:solidFill>
                  <a:schemeClr val="bg1"/>
                </a:solidFill>
              </a:rPr>
              <a:t> </a:t>
            </a:r>
            <a:r>
              <a:rPr lang="de-DE" err="1">
                <a:solidFill>
                  <a:schemeClr val="bg1"/>
                </a:solidFill>
              </a:rPr>
              <a:t>getting</a:t>
            </a:r>
            <a:r>
              <a:rPr lang="de-DE">
                <a:solidFill>
                  <a:schemeClr val="bg1"/>
                </a:solidFill>
              </a:rPr>
              <a:t> </a:t>
            </a:r>
            <a:r>
              <a:rPr lang="de-DE" err="1">
                <a:solidFill>
                  <a:schemeClr val="bg1"/>
                </a:solidFill>
              </a:rPr>
              <a:t>financial</a:t>
            </a:r>
            <a:r>
              <a:rPr lang="de-DE">
                <a:solidFill>
                  <a:schemeClr val="bg1"/>
                </a:solidFill>
              </a:rPr>
              <a:t> </a:t>
            </a:r>
            <a:r>
              <a:rPr lang="de-DE" err="1">
                <a:solidFill>
                  <a:schemeClr val="bg1"/>
                </a:solidFill>
              </a:rPr>
              <a:t>gains</a:t>
            </a:r>
            <a:r>
              <a:rPr lang="de-DE">
                <a:solidFill>
                  <a:schemeClr val="bg1"/>
                </a:solidFill>
              </a:rPr>
              <a:t>.</a:t>
            </a:r>
          </a:p>
          <a:p>
            <a:pPr marL="685800" lvl="2">
              <a:spcBef>
                <a:spcPts val="1000"/>
              </a:spcBef>
            </a:pPr>
            <a:r>
              <a:rPr lang="de-DE">
                <a:solidFill>
                  <a:schemeClr val="bg1"/>
                </a:solidFill>
              </a:rPr>
              <a:t>I </a:t>
            </a:r>
            <a:r>
              <a:rPr lang="de-DE" err="1">
                <a:solidFill>
                  <a:schemeClr val="bg1"/>
                </a:solidFill>
              </a:rPr>
              <a:t>gain</a:t>
            </a:r>
            <a:r>
              <a:rPr lang="de-DE">
                <a:solidFill>
                  <a:schemeClr val="bg1"/>
                </a:solidFill>
              </a:rPr>
              <a:t> extra </a:t>
            </a:r>
            <a:r>
              <a:rPr lang="de-DE" err="1">
                <a:solidFill>
                  <a:schemeClr val="bg1"/>
                </a:solidFill>
              </a:rPr>
              <a:t>income</a:t>
            </a:r>
            <a:r>
              <a:rPr lang="de-DE">
                <a:solidFill>
                  <a:schemeClr val="bg1"/>
                </a:solidFill>
              </a:rPr>
              <a:t> </a:t>
            </a:r>
            <a:r>
              <a:rPr lang="de-DE" err="1">
                <a:solidFill>
                  <a:schemeClr val="bg1"/>
                </a:solidFill>
              </a:rPr>
              <a:t>from</a:t>
            </a:r>
            <a:r>
              <a:rPr lang="de-DE">
                <a:solidFill>
                  <a:schemeClr val="bg1"/>
                </a:solidFill>
              </a:rPr>
              <a:t> </a:t>
            </a:r>
            <a:r>
              <a:rPr lang="de-DE" err="1">
                <a:solidFill>
                  <a:schemeClr val="bg1"/>
                </a:solidFill>
              </a:rPr>
              <a:t>my</a:t>
            </a:r>
            <a:r>
              <a:rPr lang="de-DE">
                <a:solidFill>
                  <a:schemeClr val="bg1"/>
                </a:solidFill>
              </a:rPr>
              <a:t> </a:t>
            </a:r>
            <a:r>
              <a:rPr lang="de-DE" err="1">
                <a:solidFill>
                  <a:schemeClr val="bg1"/>
                </a:solidFill>
              </a:rPr>
              <a:t>content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a:t>
            </a:r>
            <a:r>
              <a:rPr lang="de-DE" err="1">
                <a:solidFill>
                  <a:schemeClr val="bg1"/>
                </a:solidFill>
              </a:rPr>
              <a:t>for</a:t>
            </a:r>
            <a:r>
              <a:rPr lang="de-DE">
                <a:solidFill>
                  <a:schemeClr val="bg1"/>
                </a:solidFill>
              </a:rPr>
              <a:t> Minecraft.</a:t>
            </a:r>
          </a:p>
          <a:p>
            <a:pPr marL="685800" lvl="2">
              <a:spcBef>
                <a:spcPts val="1000"/>
              </a:spcBef>
            </a:pPr>
            <a:r>
              <a:rPr lang="de-DE">
                <a:solidFill>
                  <a:schemeClr val="bg1"/>
                </a:solidFill>
              </a:rPr>
              <a:t>My </a:t>
            </a:r>
            <a:r>
              <a:rPr lang="de-DE" err="1">
                <a:solidFill>
                  <a:schemeClr val="bg1"/>
                </a:solidFill>
              </a:rPr>
              <a:t>content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a:t>
            </a:r>
            <a:r>
              <a:rPr lang="de-DE" err="1">
                <a:solidFill>
                  <a:schemeClr val="bg1"/>
                </a:solidFill>
              </a:rPr>
              <a:t>for</a:t>
            </a:r>
            <a:r>
              <a:rPr lang="de-DE">
                <a:solidFill>
                  <a:schemeClr val="bg1"/>
                </a:solidFill>
              </a:rPr>
              <a:t> Minecraft </a:t>
            </a:r>
            <a:r>
              <a:rPr lang="de-DE" err="1">
                <a:solidFill>
                  <a:schemeClr val="bg1"/>
                </a:solidFill>
              </a:rPr>
              <a:t>benefit</a:t>
            </a:r>
            <a:r>
              <a:rPr lang="de-DE">
                <a:solidFill>
                  <a:schemeClr val="bg1"/>
                </a:solidFill>
              </a:rPr>
              <a:t> </a:t>
            </a:r>
            <a:r>
              <a:rPr lang="de-DE" err="1">
                <a:solidFill>
                  <a:schemeClr val="bg1"/>
                </a:solidFill>
              </a:rPr>
              <a:t>me</a:t>
            </a:r>
            <a:r>
              <a:rPr lang="de-DE">
                <a:solidFill>
                  <a:schemeClr val="bg1"/>
                </a:solidFill>
              </a:rPr>
              <a:t> </a:t>
            </a:r>
            <a:r>
              <a:rPr lang="de-DE" err="1">
                <a:solidFill>
                  <a:schemeClr val="bg1"/>
                </a:solidFill>
              </a:rPr>
              <a:t>financially</a:t>
            </a:r>
            <a:r>
              <a:rPr lang="de-DE">
                <a:solidFill>
                  <a:schemeClr val="bg1"/>
                </a:solidFill>
              </a:rPr>
              <a:t>.</a:t>
            </a:r>
          </a:p>
          <a:p>
            <a:pPr marL="228600" lvl="1">
              <a:spcBef>
                <a:spcPts val="1000"/>
              </a:spcBef>
            </a:pPr>
            <a:r>
              <a:rPr lang="de-DE" sz="2900">
                <a:solidFill>
                  <a:schemeClr val="bg1"/>
                </a:solidFill>
              </a:rPr>
              <a:t>Actual </a:t>
            </a:r>
            <a:r>
              <a:rPr lang="de-DE" sz="2900" err="1">
                <a:solidFill>
                  <a:schemeClr val="bg1"/>
                </a:solidFill>
              </a:rPr>
              <a:t>income</a:t>
            </a:r>
            <a:r>
              <a:rPr lang="de-DE" sz="2900">
                <a:solidFill>
                  <a:schemeClr val="bg1"/>
                </a:solidFill>
              </a:rPr>
              <a:t>:</a:t>
            </a:r>
          </a:p>
          <a:p>
            <a:pPr marL="685800" lvl="2">
              <a:spcBef>
                <a:spcPts val="1000"/>
              </a:spcBef>
            </a:pPr>
            <a:r>
              <a:rPr lang="de-DE">
                <a:solidFill>
                  <a:schemeClr val="bg1"/>
                </a:solidFill>
              </a:rPr>
              <a:t>On </a:t>
            </a:r>
            <a:r>
              <a:rPr lang="de-DE" err="1">
                <a:solidFill>
                  <a:schemeClr val="bg1"/>
                </a:solidFill>
              </a:rPr>
              <a:t>average</a:t>
            </a:r>
            <a:r>
              <a:rPr lang="de-DE">
                <a:solidFill>
                  <a:schemeClr val="bg1"/>
                </a:solidFill>
              </a:rPr>
              <a:t>, </a:t>
            </a:r>
            <a:r>
              <a:rPr lang="de-DE" err="1">
                <a:solidFill>
                  <a:schemeClr val="bg1"/>
                </a:solidFill>
              </a:rPr>
              <a:t>how</a:t>
            </a:r>
            <a:r>
              <a:rPr lang="de-DE">
                <a:solidFill>
                  <a:schemeClr val="bg1"/>
                </a:solidFill>
              </a:rPr>
              <a:t> </a:t>
            </a:r>
            <a:r>
              <a:rPr lang="de-DE" err="1">
                <a:solidFill>
                  <a:schemeClr val="bg1"/>
                </a:solidFill>
              </a:rPr>
              <a:t>much</a:t>
            </a:r>
            <a:r>
              <a:rPr lang="de-DE">
                <a:solidFill>
                  <a:schemeClr val="bg1"/>
                </a:solidFill>
              </a:rPr>
              <a:t> </a:t>
            </a:r>
            <a:r>
              <a:rPr lang="de-DE" err="1">
                <a:solidFill>
                  <a:schemeClr val="bg1"/>
                </a:solidFill>
              </a:rPr>
              <a:t>income</a:t>
            </a:r>
            <a:r>
              <a:rPr lang="de-DE">
                <a:solidFill>
                  <a:schemeClr val="bg1"/>
                </a:solidFill>
              </a:rPr>
              <a:t> do you </a:t>
            </a:r>
            <a:r>
              <a:rPr lang="de-DE" err="1">
                <a:solidFill>
                  <a:schemeClr val="bg1"/>
                </a:solidFill>
              </a:rPr>
              <a:t>make</a:t>
            </a:r>
            <a:r>
              <a:rPr lang="de-DE">
                <a:solidFill>
                  <a:schemeClr val="bg1"/>
                </a:solidFill>
              </a:rPr>
              <a:t> </a:t>
            </a:r>
            <a:r>
              <a:rPr lang="de-DE" err="1">
                <a:solidFill>
                  <a:schemeClr val="bg1"/>
                </a:solidFill>
              </a:rPr>
              <a:t>from</a:t>
            </a:r>
            <a:r>
              <a:rPr lang="de-DE">
                <a:solidFill>
                  <a:schemeClr val="bg1"/>
                </a:solidFill>
              </a:rPr>
              <a:t> </a:t>
            </a:r>
            <a:r>
              <a:rPr lang="de-DE" err="1">
                <a:solidFill>
                  <a:schemeClr val="bg1"/>
                </a:solidFill>
              </a:rPr>
              <a:t>content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a:t>
            </a:r>
            <a:r>
              <a:rPr lang="de-DE" err="1">
                <a:solidFill>
                  <a:schemeClr val="bg1"/>
                </a:solidFill>
              </a:rPr>
              <a:t>for</a:t>
            </a:r>
            <a:r>
              <a:rPr lang="de-DE">
                <a:solidFill>
                  <a:schemeClr val="bg1"/>
                </a:solidFill>
              </a:rPr>
              <a:t> Minecraft per </a:t>
            </a:r>
            <a:r>
              <a:rPr lang="de-DE" err="1">
                <a:solidFill>
                  <a:schemeClr val="bg1"/>
                </a:solidFill>
              </a:rPr>
              <a:t>month</a:t>
            </a:r>
            <a:r>
              <a:rPr lang="de-DE">
                <a:solidFill>
                  <a:schemeClr val="bg1"/>
                </a:solidFill>
              </a:rPr>
              <a:t>? (</a:t>
            </a:r>
            <a:r>
              <a:rPr lang="de-DE" err="1">
                <a:solidFill>
                  <a:schemeClr val="bg1"/>
                </a:solidFill>
              </a:rPr>
              <a:t>If</a:t>
            </a:r>
            <a:r>
              <a:rPr lang="de-DE">
                <a:solidFill>
                  <a:schemeClr val="bg1"/>
                </a:solidFill>
              </a:rPr>
              <a:t> you </a:t>
            </a:r>
            <a:r>
              <a:rPr lang="de-DE" err="1">
                <a:solidFill>
                  <a:schemeClr val="bg1"/>
                </a:solidFill>
              </a:rPr>
              <a:t>don't</a:t>
            </a:r>
            <a:r>
              <a:rPr lang="de-DE">
                <a:solidFill>
                  <a:schemeClr val="bg1"/>
                </a:solidFill>
              </a:rPr>
              <a:t> </a:t>
            </a:r>
            <a:r>
              <a:rPr lang="de-DE" err="1">
                <a:solidFill>
                  <a:schemeClr val="bg1"/>
                </a:solidFill>
              </a:rPr>
              <a:t>have</a:t>
            </a:r>
            <a:r>
              <a:rPr lang="de-DE">
                <a:solidFill>
                  <a:schemeClr val="bg1"/>
                </a:solidFill>
              </a:rPr>
              <a:t> an </a:t>
            </a:r>
            <a:r>
              <a:rPr lang="de-DE" err="1">
                <a:solidFill>
                  <a:schemeClr val="bg1"/>
                </a:solidFill>
              </a:rPr>
              <a:t>income</a:t>
            </a:r>
            <a:r>
              <a:rPr lang="de-DE">
                <a:solidFill>
                  <a:schemeClr val="bg1"/>
                </a:solidFill>
              </a:rPr>
              <a:t> </a:t>
            </a:r>
            <a:r>
              <a:rPr lang="de-DE" err="1">
                <a:solidFill>
                  <a:schemeClr val="bg1"/>
                </a:solidFill>
              </a:rPr>
              <a:t>enter</a:t>
            </a:r>
            <a:r>
              <a:rPr lang="de-DE">
                <a:solidFill>
                  <a:schemeClr val="bg1"/>
                </a:solidFill>
              </a:rPr>
              <a:t> 0)</a:t>
            </a:r>
          </a:p>
          <a:p>
            <a:pPr marL="685800" lvl="2">
              <a:spcBef>
                <a:spcPts val="1000"/>
              </a:spcBef>
            </a:pPr>
            <a:r>
              <a:rPr lang="de-DE">
                <a:solidFill>
                  <a:schemeClr val="bg1"/>
                </a:solidFill>
              </a:rPr>
              <a:t>On </a:t>
            </a:r>
            <a:r>
              <a:rPr lang="de-DE" err="1">
                <a:solidFill>
                  <a:schemeClr val="bg1"/>
                </a:solidFill>
              </a:rPr>
              <a:t>average</a:t>
            </a:r>
            <a:r>
              <a:rPr lang="de-DE">
                <a:solidFill>
                  <a:schemeClr val="bg1"/>
                </a:solidFill>
              </a:rPr>
              <a:t>, </a:t>
            </a:r>
            <a:r>
              <a:rPr lang="de-DE" err="1">
                <a:solidFill>
                  <a:schemeClr val="bg1"/>
                </a:solidFill>
              </a:rPr>
              <a:t>how</a:t>
            </a:r>
            <a:r>
              <a:rPr lang="de-DE">
                <a:solidFill>
                  <a:schemeClr val="bg1"/>
                </a:solidFill>
              </a:rPr>
              <a:t> </a:t>
            </a:r>
            <a:r>
              <a:rPr lang="de-DE" err="1">
                <a:solidFill>
                  <a:schemeClr val="bg1"/>
                </a:solidFill>
              </a:rPr>
              <a:t>many</a:t>
            </a:r>
            <a:r>
              <a:rPr lang="de-DE">
                <a:solidFill>
                  <a:schemeClr val="bg1"/>
                </a:solidFill>
              </a:rPr>
              <a:t> </a:t>
            </a:r>
            <a:r>
              <a:rPr lang="de-DE" err="1">
                <a:solidFill>
                  <a:schemeClr val="bg1"/>
                </a:solidFill>
              </a:rPr>
              <a:t>Minecoins</a:t>
            </a:r>
            <a:r>
              <a:rPr lang="de-DE">
                <a:solidFill>
                  <a:schemeClr val="bg1"/>
                </a:solidFill>
              </a:rPr>
              <a:t> do you </a:t>
            </a:r>
            <a:r>
              <a:rPr lang="de-DE" err="1">
                <a:solidFill>
                  <a:schemeClr val="bg1"/>
                </a:solidFill>
              </a:rPr>
              <a:t>make</a:t>
            </a:r>
            <a:r>
              <a:rPr lang="de-DE">
                <a:solidFill>
                  <a:schemeClr val="bg1"/>
                </a:solidFill>
              </a:rPr>
              <a:t> </a:t>
            </a:r>
            <a:r>
              <a:rPr lang="de-DE" err="1">
                <a:solidFill>
                  <a:schemeClr val="bg1"/>
                </a:solidFill>
              </a:rPr>
              <a:t>from</a:t>
            </a:r>
            <a:r>
              <a:rPr lang="de-DE">
                <a:solidFill>
                  <a:schemeClr val="bg1"/>
                </a:solidFill>
              </a:rPr>
              <a:t> </a:t>
            </a:r>
            <a:r>
              <a:rPr lang="de-DE" err="1">
                <a:solidFill>
                  <a:schemeClr val="bg1"/>
                </a:solidFill>
              </a:rPr>
              <a:t>contenct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for Minecraft per </a:t>
            </a:r>
            <a:r>
              <a:rPr lang="de-DE" err="1">
                <a:solidFill>
                  <a:schemeClr val="bg1"/>
                </a:solidFill>
              </a:rPr>
              <a:t>month</a:t>
            </a:r>
            <a:r>
              <a:rPr lang="de-DE">
                <a:solidFill>
                  <a:schemeClr val="bg1"/>
                </a:solidFill>
              </a:rPr>
              <a:t>? (</a:t>
            </a:r>
            <a:r>
              <a:rPr lang="de-DE" err="1">
                <a:solidFill>
                  <a:schemeClr val="bg1"/>
                </a:solidFill>
              </a:rPr>
              <a:t>If</a:t>
            </a:r>
            <a:r>
              <a:rPr lang="de-DE">
                <a:solidFill>
                  <a:schemeClr val="bg1"/>
                </a:solidFill>
              </a:rPr>
              <a:t> you </a:t>
            </a:r>
            <a:r>
              <a:rPr lang="de-DE" err="1">
                <a:solidFill>
                  <a:schemeClr val="bg1"/>
                </a:solidFill>
              </a:rPr>
              <a:t>don't</a:t>
            </a:r>
            <a:r>
              <a:rPr lang="de-DE">
                <a:solidFill>
                  <a:schemeClr val="bg1"/>
                </a:solidFill>
              </a:rPr>
              <a:t> </a:t>
            </a:r>
            <a:r>
              <a:rPr lang="de-DE" err="1">
                <a:solidFill>
                  <a:schemeClr val="bg1"/>
                </a:solidFill>
              </a:rPr>
              <a:t>have</a:t>
            </a:r>
            <a:r>
              <a:rPr lang="de-DE">
                <a:solidFill>
                  <a:schemeClr val="bg1"/>
                </a:solidFill>
              </a:rPr>
              <a:t> an </a:t>
            </a:r>
            <a:r>
              <a:rPr lang="de-DE" err="1">
                <a:solidFill>
                  <a:schemeClr val="bg1"/>
                </a:solidFill>
              </a:rPr>
              <a:t>income</a:t>
            </a:r>
            <a:r>
              <a:rPr lang="de-DE">
                <a:solidFill>
                  <a:schemeClr val="bg1"/>
                </a:solidFill>
              </a:rPr>
              <a:t> </a:t>
            </a:r>
            <a:r>
              <a:rPr lang="de-DE" err="1">
                <a:solidFill>
                  <a:schemeClr val="bg1"/>
                </a:solidFill>
              </a:rPr>
              <a:t>enter</a:t>
            </a:r>
            <a:r>
              <a:rPr lang="de-DE">
                <a:solidFill>
                  <a:schemeClr val="bg1"/>
                </a:solidFill>
              </a:rPr>
              <a:t> 0)</a:t>
            </a:r>
          </a:p>
        </p:txBody>
      </p:sp>
    </p:spTree>
    <p:extLst>
      <p:ext uri="{BB962C8B-B14F-4D97-AF65-F5344CB8AC3E}">
        <p14:creationId xmlns:p14="http://schemas.microsoft.com/office/powerpoint/2010/main" val="69582259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AD0C4E60-9E1D-AE3D-8A3A-2B8F403A4784}"/>
            </a:ext>
          </a:extLst>
        </p:cNvPr>
        <p:cNvGrpSpPr/>
        <p:nvPr/>
      </p:nvGrpSpPr>
      <p:grpSpPr>
        <a:xfrm>
          <a:off x="0" y="0"/>
          <a:ext cx="0" cy="0"/>
          <a:chOff x="0" y="0"/>
          <a:chExt cx="0" cy="0"/>
        </a:xfrm>
      </p:grpSpPr>
      <p:sp>
        <p:nvSpPr>
          <p:cNvPr id="6" name="Inhaltsplatzhalter 5">
            <a:extLst>
              <a:ext uri="{FF2B5EF4-FFF2-40B4-BE49-F238E27FC236}">
                <a16:creationId xmlns:a16="http://schemas.microsoft.com/office/drawing/2014/main" id="{27A7F462-9223-F95F-98A6-751F177984E0}"/>
              </a:ext>
            </a:extLst>
          </p:cNvPr>
          <p:cNvSpPr>
            <a:spLocks noGrp="1"/>
          </p:cNvSpPr>
          <p:nvPr>
            <p:ph idx="1"/>
          </p:nvPr>
        </p:nvSpPr>
        <p:spPr>
          <a:xfrm>
            <a:off x="838200" y="757238"/>
            <a:ext cx="10515600" cy="5419725"/>
          </a:xfrm>
        </p:spPr>
        <p:txBody>
          <a:bodyPr>
            <a:normAutofit fontScale="92500" lnSpcReduction="20000"/>
          </a:bodyPr>
          <a:lstStyle/>
          <a:p>
            <a:pPr marL="228600" lvl="1">
              <a:spcBef>
                <a:spcPts val="1000"/>
              </a:spcBef>
            </a:pPr>
            <a:r>
              <a:rPr lang="de-DE" sz="2800" err="1">
                <a:solidFill>
                  <a:schemeClr val="bg1"/>
                </a:solidFill>
              </a:rPr>
              <a:t>Social</a:t>
            </a:r>
            <a:r>
              <a:rPr lang="de-DE" sz="2800">
                <a:solidFill>
                  <a:schemeClr val="bg1"/>
                </a:solidFill>
              </a:rPr>
              <a:t> </a:t>
            </a:r>
            <a:r>
              <a:rPr lang="de-DE" sz="2800" err="1">
                <a:solidFill>
                  <a:schemeClr val="bg1"/>
                </a:solidFill>
              </a:rPr>
              <a:t>interaction</a:t>
            </a:r>
            <a:r>
              <a:rPr lang="de-DE" sz="2800">
                <a:solidFill>
                  <a:schemeClr val="bg1"/>
                </a:solidFill>
              </a:rPr>
              <a:t>: </a:t>
            </a:r>
            <a:r>
              <a:rPr lang="de-DE" sz="2800" err="1">
                <a:solidFill>
                  <a:schemeClr val="bg1"/>
                </a:solidFill>
              </a:rPr>
              <a:t>keep</a:t>
            </a:r>
            <a:r>
              <a:rPr lang="de-DE" sz="2800">
                <a:solidFill>
                  <a:schemeClr val="bg1"/>
                </a:solidFill>
              </a:rPr>
              <a:t> </a:t>
            </a:r>
            <a:r>
              <a:rPr lang="de-DE" sz="2800" err="1">
                <a:solidFill>
                  <a:schemeClr val="bg1"/>
                </a:solidFill>
              </a:rPr>
              <a:t>contact</a:t>
            </a:r>
            <a:r>
              <a:rPr lang="de-DE" sz="2800">
                <a:solidFill>
                  <a:schemeClr val="bg1"/>
                </a:solidFill>
              </a:rPr>
              <a:t>:</a:t>
            </a:r>
          </a:p>
          <a:p>
            <a:pPr marL="685800" lvl="2">
              <a:spcBef>
                <a:spcPts val="1000"/>
              </a:spcBef>
            </a:pPr>
            <a:r>
              <a:rPr lang="de-DE">
                <a:solidFill>
                  <a:schemeClr val="bg1"/>
                </a:solidFill>
              </a:rPr>
              <a:t>I </a:t>
            </a:r>
            <a:r>
              <a:rPr lang="de-DE" err="1">
                <a:solidFill>
                  <a:schemeClr val="bg1"/>
                </a:solidFill>
              </a:rPr>
              <a:t>keep</a:t>
            </a:r>
            <a:r>
              <a:rPr lang="de-DE">
                <a:solidFill>
                  <a:schemeClr val="bg1"/>
                </a:solidFill>
              </a:rPr>
              <a:t> in </a:t>
            </a:r>
            <a:r>
              <a:rPr lang="de-DE" err="1">
                <a:solidFill>
                  <a:schemeClr val="bg1"/>
                </a:solidFill>
              </a:rPr>
              <a:t>touch</a:t>
            </a:r>
            <a:r>
              <a:rPr lang="de-DE">
                <a:solidFill>
                  <a:schemeClr val="bg1"/>
                </a:solidFill>
              </a:rPr>
              <a:t> </a:t>
            </a:r>
            <a:r>
              <a:rPr lang="de-DE" err="1">
                <a:solidFill>
                  <a:schemeClr val="bg1"/>
                </a:solidFill>
              </a:rPr>
              <a:t>with</a:t>
            </a:r>
            <a:r>
              <a:rPr lang="de-DE">
                <a:solidFill>
                  <a:schemeClr val="bg1"/>
                </a:solidFill>
              </a:rPr>
              <a:t> </a:t>
            </a:r>
            <a:r>
              <a:rPr lang="de-DE" err="1">
                <a:solidFill>
                  <a:schemeClr val="bg1"/>
                </a:solidFill>
              </a:rPr>
              <a:t>friends</a:t>
            </a:r>
            <a:r>
              <a:rPr lang="de-DE">
                <a:solidFill>
                  <a:schemeClr val="bg1"/>
                </a:solidFill>
              </a:rPr>
              <a:t> and </a:t>
            </a:r>
            <a:r>
              <a:rPr lang="de-DE" err="1">
                <a:solidFill>
                  <a:schemeClr val="bg1"/>
                </a:solidFill>
              </a:rPr>
              <a:t>family</a:t>
            </a:r>
            <a:r>
              <a:rPr lang="de-DE">
                <a:solidFill>
                  <a:schemeClr val="bg1"/>
                </a:solidFill>
              </a:rPr>
              <a:t> </a:t>
            </a:r>
            <a:r>
              <a:rPr lang="de-DE" err="1">
                <a:solidFill>
                  <a:schemeClr val="bg1"/>
                </a:solidFill>
              </a:rPr>
              <a:t>through</a:t>
            </a:r>
            <a:r>
              <a:rPr lang="de-DE">
                <a:solidFill>
                  <a:schemeClr val="bg1"/>
                </a:solidFill>
              </a:rPr>
              <a:t> </a:t>
            </a:r>
            <a:r>
              <a:rPr lang="de-DE" err="1">
                <a:solidFill>
                  <a:schemeClr val="bg1"/>
                </a:solidFill>
              </a:rPr>
              <a:t>creating</a:t>
            </a:r>
            <a:r>
              <a:rPr lang="de-DE">
                <a:solidFill>
                  <a:schemeClr val="bg1"/>
                </a:solidFill>
              </a:rPr>
              <a:t> </a:t>
            </a:r>
            <a:r>
              <a:rPr lang="de-DE" err="1">
                <a:solidFill>
                  <a:schemeClr val="bg1"/>
                </a:solidFill>
              </a:rPr>
              <a:t>content</a:t>
            </a:r>
            <a:r>
              <a:rPr lang="de-DE">
                <a:solidFill>
                  <a:schemeClr val="bg1"/>
                </a:solidFill>
              </a:rPr>
              <a:t> </a:t>
            </a:r>
            <a:r>
              <a:rPr lang="de-DE" err="1">
                <a:solidFill>
                  <a:schemeClr val="bg1"/>
                </a:solidFill>
              </a:rPr>
              <a:t>for</a:t>
            </a:r>
            <a:r>
              <a:rPr lang="de-DE">
                <a:solidFill>
                  <a:schemeClr val="bg1"/>
                </a:solidFill>
              </a:rPr>
              <a:t> Minecraft.</a:t>
            </a:r>
          </a:p>
          <a:p>
            <a:pPr marL="685800" lvl="2">
              <a:spcBef>
                <a:spcPts val="1000"/>
              </a:spcBef>
            </a:pPr>
            <a:r>
              <a:rPr lang="de-DE">
                <a:solidFill>
                  <a:schemeClr val="bg1"/>
                </a:solidFill>
              </a:rPr>
              <a:t>I </a:t>
            </a:r>
            <a:r>
              <a:rPr lang="de-DE" err="1">
                <a:solidFill>
                  <a:schemeClr val="bg1"/>
                </a:solidFill>
              </a:rPr>
              <a:t>communicate</a:t>
            </a:r>
            <a:r>
              <a:rPr lang="de-DE">
                <a:solidFill>
                  <a:schemeClr val="bg1"/>
                </a:solidFill>
              </a:rPr>
              <a:t> </a:t>
            </a:r>
            <a:r>
              <a:rPr lang="de-DE" err="1">
                <a:solidFill>
                  <a:schemeClr val="bg1"/>
                </a:solidFill>
              </a:rPr>
              <a:t>with</a:t>
            </a:r>
            <a:r>
              <a:rPr lang="de-DE">
                <a:solidFill>
                  <a:schemeClr val="bg1"/>
                </a:solidFill>
              </a:rPr>
              <a:t> </a:t>
            </a:r>
            <a:r>
              <a:rPr lang="de-DE" err="1">
                <a:solidFill>
                  <a:schemeClr val="bg1"/>
                </a:solidFill>
              </a:rPr>
              <a:t>distanced</a:t>
            </a:r>
            <a:r>
              <a:rPr lang="de-DE">
                <a:solidFill>
                  <a:schemeClr val="bg1"/>
                </a:solidFill>
              </a:rPr>
              <a:t> </a:t>
            </a:r>
            <a:r>
              <a:rPr lang="de-DE" err="1">
                <a:solidFill>
                  <a:schemeClr val="bg1"/>
                </a:solidFill>
              </a:rPr>
              <a:t>friends</a:t>
            </a:r>
            <a:r>
              <a:rPr lang="de-DE">
                <a:solidFill>
                  <a:schemeClr val="bg1"/>
                </a:solidFill>
              </a:rPr>
              <a:t> </a:t>
            </a:r>
            <a:r>
              <a:rPr lang="de-DE" err="1">
                <a:solidFill>
                  <a:schemeClr val="bg1"/>
                </a:solidFill>
              </a:rPr>
              <a:t>by</a:t>
            </a:r>
            <a:r>
              <a:rPr lang="de-DE">
                <a:solidFill>
                  <a:schemeClr val="bg1"/>
                </a:solidFill>
              </a:rPr>
              <a:t> </a:t>
            </a:r>
            <a:r>
              <a:rPr lang="de-DE" err="1">
                <a:solidFill>
                  <a:schemeClr val="bg1"/>
                </a:solidFill>
              </a:rPr>
              <a:t>creating</a:t>
            </a:r>
            <a:r>
              <a:rPr lang="de-DE">
                <a:solidFill>
                  <a:schemeClr val="bg1"/>
                </a:solidFill>
              </a:rPr>
              <a:t> </a:t>
            </a:r>
            <a:r>
              <a:rPr lang="de-DE" err="1">
                <a:solidFill>
                  <a:schemeClr val="bg1"/>
                </a:solidFill>
              </a:rPr>
              <a:t>content</a:t>
            </a:r>
            <a:r>
              <a:rPr lang="de-DE">
                <a:solidFill>
                  <a:schemeClr val="bg1"/>
                </a:solidFill>
              </a:rPr>
              <a:t> </a:t>
            </a:r>
            <a:r>
              <a:rPr lang="de-DE" err="1">
                <a:solidFill>
                  <a:schemeClr val="bg1"/>
                </a:solidFill>
              </a:rPr>
              <a:t>for</a:t>
            </a:r>
            <a:r>
              <a:rPr lang="de-DE">
                <a:solidFill>
                  <a:schemeClr val="bg1"/>
                </a:solidFill>
              </a:rPr>
              <a:t> Minecraft.</a:t>
            </a:r>
          </a:p>
          <a:p>
            <a:pPr marL="685800" lvl="2">
              <a:spcBef>
                <a:spcPts val="1000"/>
              </a:spcBef>
            </a:pPr>
            <a:r>
              <a:rPr lang="de-DE">
                <a:solidFill>
                  <a:schemeClr val="bg1"/>
                </a:solidFill>
              </a:rPr>
              <a:t>I </a:t>
            </a:r>
            <a:r>
              <a:rPr lang="de-DE" err="1">
                <a:solidFill>
                  <a:schemeClr val="bg1"/>
                </a:solidFill>
              </a:rPr>
              <a:t>keep</a:t>
            </a:r>
            <a:r>
              <a:rPr lang="de-DE">
                <a:solidFill>
                  <a:schemeClr val="bg1"/>
                </a:solidFill>
              </a:rPr>
              <a:t> in </a:t>
            </a:r>
            <a:r>
              <a:rPr lang="de-DE" err="1">
                <a:solidFill>
                  <a:schemeClr val="bg1"/>
                </a:solidFill>
              </a:rPr>
              <a:t>contact</a:t>
            </a:r>
            <a:r>
              <a:rPr lang="de-DE">
                <a:solidFill>
                  <a:schemeClr val="bg1"/>
                </a:solidFill>
              </a:rPr>
              <a:t> </a:t>
            </a:r>
            <a:r>
              <a:rPr lang="de-DE" err="1">
                <a:solidFill>
                  <a:schemeClr val="bg1"/>
                </a:solidFill>
              </a:rPr>
              <a:t>with</a:t>
            </a:r>
            <a:r>
              <a:rPr lang="de-DE">
                <a:solidFill>
                  <a:schemeClr val="bg1"/>
                </a:solidFill>
              </a:rPr>
              <a:t> </a:t>
            </a:r>
            <a:r>
              <a:rPr lang="de-DE" err="1">
                <a:solidFill>
                  <a:schemeClr val="bg1"/>
                </a:solidFill>
              </a:rPr>
              <a:t>friends</a:t>
            </a:r>
            <a:r>
              <a:rPr lang="de-DE">
                <a:solidFill>
                  <a:schemeClr val="bg1"/>
                </a:solidFill>
              </a:rPr>
              <a:t> </a:t>
            </a:r>
            <a:r>
              <a:rPr lang="de-DE" err="1">
                <a:solidFill>
                  <a:schemeClr val="bg1"/>
                </a:solidFill>
              </a:rPr>
              <a:t>through</a:t>
            </a:r>
            <a:r>
              <a:rPr lang="de-DE">
                <a:solidFill>
                  <a:schemeClr val="bg1"/>
                </a:solidFill>
              </a:rPr>
              <a:t> </a:t>
            </a:r>
            <a:r>
              <a:rPr lang="de-DE" err="1">
                <a:solidFill>
                  <a:schemeClr val="bg1"/>
                </a:solidFill>
              </a:rPr>
              <a:t>my</a:t>
            </a:r>
            <a:r>
              <a:rPr lang="de-DE">
                <a:solidFill>
                  <a:schemeClr val="bg1"/>
                </a:solidFill>
              </a:rPr>
              <a:t> </a:t>
            </a:r>
            <a:r>
              <a:rPr lang="de-DE" err="1">
                <a:solidFill>
                  <a:schemeClr val="bg1"/>
                </a:solidFill>
              </a:rPr>
              <a:t>content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a:t>
            </a:r>
            <a:r>
              <a:rPr lang="de-DE" err="1">
                <a:solidFill>
                  <a:schemeClr val="bg1"/>
                </a:solidFill>
              </a:rPr>
              <a:t>for</a:t>
            </a:r>
            <a:r>
              <a:rPr lang="de-DE">
                <a:solidFill>
                  <a:schemeClr val="bg1"/>
                </a:solidFill>
              </a:rPr>
              <a:t> Minecraft.</a:t>
            </a:r>
          </a:p>
          <a:p>
            <a:pPr marL="457200" lvl="2" indent="0">
              <a:spcBef>
                <a:spcPts val="1000"/>
              </a:spcBef>
              <a:buNone/>
            </a:pPr>
            <a:endParaRPr lang="de-DE">
              <a:solidFill>
                <a:schemeClr val="bg1"/>
              </a:solidFill>
            </a:endParaRPr>
          </a:p>
          <a:p>
            <a:pPr marL="228600" lvl="1">
              <a:spcBef>
                <a:spcPts val="1000"/>
              </a:spcBef>
            </a:pPr>
            <a:r>
              <a:rPr lang="de-DE" sz="2800" err="1">
                <a:solidFill>
                  <a:schemeClr val="bg1"/>
                </a:solidFill>
              </a:rPr>
              <a:t>Social</a:t>
            </a:r>
            <a:r>
              <a:rPr lang="de-DE" sz="2800">
                <a:solidFill>
                  <a:schemeClr val="bg1"/>
                </a:solidFill>
              </a:rPr>
              <a:t> </a:t>
            </a:r>
            <a:r>
              <a:rPr lang="de-DE" sz="2800" err="1">
                <a:solidFill>
                  <a:schemeClr val="bg1"/>
                </a:solidFill>
              </a:rPr>
              <a:t>interaction</a:t>
            </a:r>
            <a:r>
              <a:rPr lang="de-DE" sz="2800">
                <a:solidFill>
                  <a:schemeClr val="bg1"/>
                </a:solidFill>
              </a:rPr>
              <a:t>: </a:t>
            </a:r>
            <a:r>
              <a:rPr lang="de-DE" sz="2800" err="1">
                <a:solidFill>
                  <a:schemeClr val="bg1"/>
                </a:solidFill>
              </a:rPr>
              <a:t>make</a:t>
            </a:r>
            <a:r>
              <a:rPr lang="de-DE" sz="2800">
                <a:solidFill>
                  <a:schemeClr val="bg1"/>
                </a:solidFill>
              </a:rPr>
              <a:t> </a:t>
            </a:r>
            <a:r>
              <a:rPr lang="de-DE" sz="2800" err="1">
                <a:solidFill>
                  <a:schemeClr val="bg1"/>
                </a:solidFill>
              </a:rPr>
              <a:t>contact</a:t>
            </a:r>
            <a:r>
              <a:rPr lang="de-DE" sz="2800">
                <a:solidFill>
                  <a:schemeClr val="bg1"/>
                </a:solidFill>
              </a:rPr>
              <a:t>:</a:t>
            </a:r>
          </a:p>
          <a:p>
            <a:pPr marL="685800" lvl="2">
              <a:spcBef>
                <a:spcPts val="1000"/>
              </a:spcBef>
            </a:pPr>
            <a:r>
              <a:rPr lang="de-DE" err="1">
                <a:solidFill>
                  <a:schemeClr val="bg1"/>
                </a:solidFill>
              </a:rPr>
              <a:t>Creating</a:t>
            </a:r>
            <a:r>
              <a:rPr lang="de-DE">
                <a:solidFill>
                  <a:schemeClr val="bg1"/>
                </a:solidFill>
              </a:rPr>
              <a:t> </a:t>
            </a:r>
            <a:r>
              <a:rPr lang="de-DE" err="1">
                <a:solidFill>
                  <a:schemeClr val="bg1"/>
                </a:solidFill>
              </a:rPr>
              <a:t>content</a:t>
            </a:r>
            <a:r>
              <a:rPr lang="de-DE">
                <a:solidFill>
                  <a:schemeClr val="bg1"/>
                </a:solidFill>
              </a:rPr>
              <a:t> </a:t>
            </a:r>
            <a:r>
              <a:rPr lang="de-DE" err="1">
                <a:solidFill>
                  <a:schemeClr val="bg1"/>
                </a:solidFill>
              </a:rPr>
              <a:t>for</a:t>
            </a:r>
            <a:r>
              <a:rPr lang="de-DE">
                <a:solidFill>
                  <a:schemeClr val="bg1"/>
                </a:solidFill>
              </a:rPr>
              <a:t> Minecraft </a:t>
            </a:r>
            <a:r>
              <a:rPr lang="de-DE" err="1">
                <a:solidFill>
                  <a:schemeClr val="bg1"/>
                </a:solidFill>
              </a:rPr>
              <a:t>is</a:t>
            </a:r>
            <a:r>
              <a:rPr lang="de-DE">
                <a:solidFill>
                  <a:schemeClr val="bg1"/>
                </a:solidFill>
              </a:rPr>
              <a:t> a </a:t>
            </a:r>
            <a:r>
              <a:rPr lang="de-DE" err="1">
                <a:solidFill>
                  <a:schemeClr val="bg1"/>
                </a:solidFill>
              </a:rPr>
              <a:t>great</a:t>
            </a:r>
            <a:r>
              <a:rPr lang="de-DE">
                <a:solidFill>
                  <a:schemeClr val="bg1"/>
                </a:solidFill>
              </a:rPr>
              <a:t> </a:t>
            </a:r>
            <a:r>
              <a:rPr lang="de-DE" err="1">
                <a:solidFill>
                  <a:schemeClr val="bg1"/>
                </a:solidFill>
              </a:rPr>
              <a:t>way</a:t>
            </a:r>
            <a:r>
              <a:rPr lang="de-DE">
                <a:solidFill>
                  <a:schemeClr val="bg1"/>
                </a:solidFill>
              </a:rPr>
              <a:t> </a:t>
            </a:r>
            <a:r>
              <a:rPr lang="de-DE" err="1">
                <a:solidFill>
                  <a:schemeClr val="bg1"/>
                </a:solidFill>
              </a:rPr>
              <a:t>to</a:t>
            </a:r>
            <a:r>
              <a:rPr lang="de-DE">
                <a:solidFill>
                  <a:schemeClr val="bg1"/>
                </a:solidFill>
              </a:rPr>
              <a:t> </a:t>
            </a:r>
            <a:r>
              <a:rPr lang="de-DE" err="1">
                <a:solidFill>
                  <a:schemeClr val="bg1"/>
                </a:solidFill>
              </a:rPr>
              <a:t>make</a:t>
            </a:r>
            <a:r>
              <a:rPr lang="de-DE">
                <a:solidFill>
                  <a:schemeClr val="bg1"/>
                </a:solidFill>
              </a:rPr>
              <a:t> </a:t>
            </a:r>
            <a:r>
              <a:rPr lang="de-DE" err="1">
                <a:solidFill>
                  <a:schemeClr val="bg1"/>
                </a:solidFill>
              </a:rPr>
              <a:t>new</a:t>
            </a:r>
            <a:r>
              <a:rPr lang="de-DE">
                <a:solidFill>
                  <a:schemeClr val="bg1"/>
                </a:solidFill>
              </a:rPr>
              <a:t> </a:t>
            </a:r>
            <a:r>
              <a:rPr lang="de-DE" err="1">
                <a:solidFill>
                  <a:schemeClr val="bg1"/>
                </a:solidFill>
              </a:rPr>
              <a:t>friends</a:t>
            </a:r>
            <a:r>
              <a:rPr lang="de-DE">
                <a:solidFill>
                  <a:schemeClr val="bg1"/>
                </a:solidFill>
              </a:rPr>
              <a:t>.</a:t>
            </a:r>
          </a:p>
          <a:p>
            <a:pPr marL="685800" lvl="2">
              <a:spcBef>
                <a:spcPts val="1000"/>
              </a:spcBef>
            </a:pPr>
            <a:r>
              <a:rPr lang="de-DE">
                <a:solidFill>
                  <a:schemeClr val="bg1"/>
                </a:solidFill>
              </a:rPr>
              <a:t>I </a:t>
            </a:r>
            <a:r>
              <a:rPr lang="de-DE" err="1">
                <a:solidFill>
                  <a:schemeClr val="bg1"/>
                </a:solidFill>
              </a:rPr>
              <a:t>meet</a:t>
            </a:r>
            <a:r>
              <a:rPr lang="de-DE">
                <a:solidFill>
                  <a:schemeClr val="bg1"/>
                </a:solidFill>
              </a:rPr>
              <a:t> </a:t>
            </a:r>
            <a:r>
              <a:rPr lang="de-DE" err="1">
                <a:solidFill>
                  <a:schemeClr val="bg1"/>
                </a:solidFill>
              </a:rPr>
              <a:t>new</a:t>
            </a:r>
            <a:r>
              <a:rPr lang="de-DE">
                <a:solidFill>
                  <a:schemeClr val="bg1"/>
                </a:solidFill>
              </a:rPr>
              <a:t> </a:t>
            </a:r>
            <a:r>
              <a:rPr lang="de-DE" err="1">
                <a:solidFill>
                  <a:schemeClr val="bg1"/>
                </a:solidFill>
              </a:rPr>
              <a:t>people</a:t>
            </a:r>
            <a:r>
              <a:rPr lang="de-DE">
                <a:solidFill>
                  <a:schemeClr val="bg1"/>
                </a:solidFill>
              </a:rPr>
              <a:t> </a:t>
            </a:r>
            <a:r>
              <a:rPr lang="de-DE" err="1">
                <a:solidFill>
                  <a:schemeClr val="bg1"/>
                </a:solidFill>
              </a:rPr>
              <a:t>through</a:t>
            </a:r>
            <a:r>
              <a:rPr lang="de-DE">
                <a:solidFill>
                  <a:schemeClr val="bg1"/>
                </a:solidFill>
              </a:rPr>
              <a:t> </a:t>
            </a:r>
            <a:r>
              <a:rPr lang="de-DE" err="1">
                <a:solidFill>
                  <a:schemeClr val="bg1"/>
                </a:solidFill>
              </a:rPr>
              <a:t>my</a:t>
            </a:r>
            <a:r>
              <a:rPr lang="de-DE">
                <a:solidFill>
                  <a:schemeClr val="bg1"/>
                </a:solidFill>
              </a:rPr>
              <a:t> </a:t>
            </a:r>
            <a:r>
              <a:rPr lang="de-DE" err="1">
                <a:solidFill>
                  <a:schemeClr val="bg1"/>
                </a:solidFill>
              </a:rPr>
              <a:t>content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a:t>
            </a:r>
            <a:r>
              <a:rPr lang="de-DE" err="1">
                <a:solidFill>
                  <a:schemeClr val="bg1"/>
                </a:solidFill>
              </a:rPr>
              <a:t>for</a:t>
            </a:r>
            <a:r>
              <a:rPr lang="de-DE">
                <a:solidFill>
                  <a:schemeClr val="bg1"/>
                </a:solidFill>
              </a:rPr>
              <a:t> Minecraft.</a:t>
            </a:r>
          </a:p>
          <a:p>
            <a:pPr marL="685800" lvl="2">
              <a:spcBef>
                <a:spcPts val="1000"/>
              </a:spcBef>
            </a:pPr>
            <a:r>
              <a:rPr lang="de-DE">
                <a:solidFill>
                  <a:schemeClr val="bg1"/>
                </a:solidFill>
              </a:rPr>
              <a:t>I </a:t>
            </a:r>
            <a:r>
              <a:rPr lang="de-DE" err="1">
                <a:solidFill>
                  <a:schemeClr val="bg1"/>
                </a:solidFill>
              </a:rPr>
              <a:t>make</a:t>
            </a:r>
            <a:r>
              <a:rPr lang="de-DE">
                <a:solidFill>
                  <a:schemeClr val="bg1"/>
                </a:solidFill>
              </a:rPr>
              <a:t> </a:t>
            </a:r>
            <a:r>
              <a:rPr lang="de-DE" err="1">
                <a:solidFill>
                  <a:schemeClr val="bg1"/>
                </a:solidFill>
              </a:rPr>
              <a:t>new</a:t>
            </a:r>
            <a:r>
              <a:rPr lang="de-DE">
                <a:solidFill>
                  <a:schemeClr val="bg1"/>
                </a:solidFill>
              </a:rPr>
              <a:t> </a:t>
            </a:r>
            <a:r>
              <a:rPr lang="de-DE" err="1">
                <a:solidFill>
                  <a:schemeClr val="bg1"/>
                </a:solidFill>
              </a:rPr>
              <a:t>acquaintances</a:t>
            </a:r>
            <a:r>
              <a:rPr lang="de-DE">
                <a:solidFill>
                  <a:schemeClr val="bg1"/>
                </a:solidFill>
              </a:rPr>
              <a:t> </a:t>
            </a:r>
            <a:r>
              <a:rPr lang="de-DE" err="1">
                <a:solidFill>
                  <a:schemeClr val="bg1"/>
                </a:solidFill>
              </a:rPr>
              <a:t>through</a:t>
            </a:r>
            <a:r>
              <a:rPr lang="de-DE">
                <a:solidFill>
                  <a:schemeClr val="bg1"/>
                </a:solidFill>
              </a:rPr>
              <a:t> </a:t>
            </a:r>
            <a:r>
              <a:rPr lang="de-DE" err="1">
                <a:solidFill>
                  <a:schemeClr val="bg1"/>
                </a:solidFill>
              </a:rPr>
              <a:t>my</a:t>
            </a:r>
            <a:r>
              <a:rPr lang="de-DE">
                <a:solidFill>
                  <a:schemeClr val="bg1"/>
                </a:solidFill>
              </a:rPr>
              <a:t> </a:t>
            </a:r>
            <a:r>
              <a:rPr lang="de-DE" err="1">
                <a:solidFill>
                  <a:schemeClr val="bg1"/>
                </a:solidFill>
              </a:rPr>
              <a:t>content</a:t>
            </a:r>
            <a:r>
              <a:rPr lang="de-DE">
                <a:solidFill>
                  <a:schemeClr val="bg1"/>
                </a:solidFill>
              </a:rPr>
              <a:t> </a:t>
            </a:r>
            <a:r>
              <a:rPr lang="de-DE" err="1">
                <a:solidFill>
                  <a:schemeClr val="bg1"/>
                </a:solidFill>
              </a:rPr>
              <a:t>creation</a:t>
            </a:r>
            <a:r>
              <a:rPr lang="de-DE">
                <a:solidFill>
                  <a:schemeClr val="bg1"/>
                </a:solidFill>
              </a:rPr>
              <a:t> </a:t>
            </a:r>
            <a:r>
              <a:rPr lang="de-DE" err="1">
                <a:solidFill>
                  <a:schemeClr val="bg1"/>
                </a:solidFill>
              </a:rPr>
              <a:t>activities</a:t>
            </a:r>
            <a:r>
              <a:rPr lang="de-DE">
                <a:solidFill>
                  <a:schemeClr val="bg1"/>
                </a:solidFill>
              </a:rPr>
              <a:t> </a:t>
            </a:r>
            <a:r>
              <a:rPr lang="de-DE" err="1">
                <a:solidFill>
                  <a:schemeClr val="bg1"/>
                </a:solidFill>
              </a:rPr>
              <a:t>for</a:t>
            </a:r>
            <a:r>
              <a:rPr lang="de-DE">
                <a:solidFill>
                  <a:schemeClr val="bg1"/>
                </a:solidFill>
              </a:rPr>
              <a:t> Minecraft.</a:t>
            </a:r>
          </a:p>
          <a:p>
            <a:pPr marL="457200" lvl="2" indent="0">
              <a:spcBef>
                <a:spcPts val="1000"/>
              </a:spcBef>
              <a:buNone/>
            </a:pPr>
            <a:endParaRPr lang="de-DE">
              <a:solidFill>
                <a:schemeClr val="bg1"/>
              </a:solidFill>
            </a:endParaRPr>
          </a:p>
          <a:p>
            <a:pPr marL="228600" lvl="1">
              <a:spcBef>
                <a:spcPts val="1000"/>
              </a:spcBef>
            </a:pPr>
            <a:r>
              <a:rPr lang="de-DE" sz="2800">
                <a:solidFill>
                  <a:schemeClr val="bg1"/>
                </a:solidFill>
              </a:rPr>
              <a:t>Personal </a:t>
            </a:r>
            <a:r>
              <a:rPr lang="de-DE" sz="2800" err="1">
                <a:solidFill>
                  <a:schemeClr val="bg1"/>
                </a:solidFill>
              </a:rPr>
              <a:t>questions</a:t>
            </a:r>
            <a:r>
              <a:rPr lang="de-DE" sz="2800">
                <a:solidFill>
                  <a:schemeClr val="bg1"/>
                </a:solidFill>
              </a:rPr>
              <a:t>:</a:t>
            </a:r>
          </a:p>
          <a:p>
            <a:pPr lvl="1"/>
            <a:r>
              <a:rPr lang="de-DE" sz="1800">
                <a:solidFill>
                  <a:schemeClr val="bg1"/>
                </a:solidFill>
                <a:latin typeface="FreeSerifBold"/>
              </a:rPr>
              <a:t>In </a:t>
            </a:r>
            <a:r>
              <a:rPr lang="de-DE" sz="1800" err="1">
                <a:solidFill>
                  <a:schemeClr val="bg1"/>
                </a:solidFill>
                <a:latin typeface="FreeSerifBold"/>
              </a:rPr>
              <a:t>which</a:t>
            </a:r>
            <a:r>
              <a:rPr lang="de-DE" sz="1800">
                <a:solidFill>
                  <a:schemeClr val="bg1"/>
                </a:solidFill>
                <a:latin typeface="FreeSerifBold"/>
              </a:rPr>
              <a:t> </a:t>
            </a:r>
            <a:r>
              <a:rPr lang="de-DE" sz="1800" err="1">
                <a:solidFill>
                  <a:schemeClr val="bg1"/>
                </a:solidFill>
                <a:latin typeface="FreeSerifBold"/>
              </a:rPr>
              <a:t>country</a:t>
            </a:r>
            <a:r>
              <a:rPr lang="de-DE" sz="1800">
                <a:solidFill>
                  <a:schemeClr val="bg1"/>
                </a:solidFill>
                <a:latin typeface="FreeSerifBold"/>
              </a:rPr>
              <a:t> do </a:t>
            </a:r>
            <a:r>
              <a:rPr lang="de-DE" sz="1800" err="1">
                <a:solidFill>
                  <a:schemeClr val="bg1"/>
                </a:solidFill>
                <a:latin typeface="FreeSerifBold"/>
              </a:rPr>
              <a:t>you</a:t>
            </a:r>
            <a:r>
              <a:rPr lang="de-DE" sz="1800">
                <a:solidFill>
                  <a:schemeClr val="bg1"/>
                </a:solidFill>
                <a:latin typeface="FreeSerifBold"/>
              </a:rPr>
              <a:t> live?</a:t>
            </a:r>
          </a:p>
          <a:p>
            <a:pPr lvl="1"/>
            <a:r>
              <a:rPr lang="de-DE" sz="1800" err="1">
                <a:solidFill>
                  <a:schemeClr val="bg1"/>
                </a:solidFill>
                <a:latin typeface="FreeSerifBold"/>
              </a:rPr>
              <a:t>How</a:t>
            </a:r>
            <a:r>
              <a:rPr lang="de-DE" sz="1800">
                <a:solidFill>
                  <a:schemeClr val="bg1"/>
                </a:solidFill>
                <a:latin typeface="FreeSerifBold"/>
              </a:rPr>
              <a:t> </a:t>
            </a:r>
            <a:r>
              <a:rPr lang="de-DE" sz="1800" err="1">
                <a:solidFill>
                  <a:schemeClr val="bg1"/>
                </a:solidFill>
                <a:latin typeface="FreeSerifBold"/>
              </a:rPr>
              <a:t>old</a:t>
            </a:r>
            <a:r>
              <a:rPr lang="de-DE" sz="1800">
                <a:solidFill>
                  <a:schemeClr val="bg1"/>
                </a:solidFill>
                <a:latin typeface="FreeSerifBold"/>
              </a:rPr>
              <a:t> </a:t>
            </a:r>
            <a:r>
              <a:rPr lang="de-DE" sz="1800" err="1">
                <a:solidFill>
                  <a:schemeClr val="bg1"/>
                </a:solidFill>
                <a:latin typeface="FreeSerifBold"/>
              </a:rPr>
              <a:t>are</a:t>
            </a:r>
            <a:r>
              <a:rPr lang="de-DE" sz="1800">
                <a:solidFill>
                  <a:schemeClr val="bg1"/>
                </a:solidFill>
                <a:latin typeface="FreeSerifBold"/>
              </a:rPr>
              <a:t> </a:t>
            </a:r>
            <a:r>
              <a:rPr lang="de-DE" sz="1800" err="1">
                <a:solidFill>
                  <a:schemeClr val="bg1"/>
                </a:solidFill>
                <a:latin typeface="FreeSerifBold"/>
              </a:rPr>
              <a:t>you</a:t>
            </a:r>
            <a:r>
              <a:rPr lang="de-DE" sz="1800">
                <a:solidFill>
                  <a:schemeClr val="bg1"/>
                </a:solidFill>
                <a:latin typeface="FreeSerifBold"/>
              </a:rPr>
              <a:t>?</a:t>
            </a:r>
          </a:p>
          <a:p>
            <a:pPr lvl="1"/>
            <a:r>
              <a:rPr lang="de-DE" sz="1800" err="1">
                <a:solidFill>
                  <a:schemeClr val="bg1"/>
                </a:solidFill>
                <a:effectLst/>
                <a:latin typeface="FreeSerifBold"/>
              </a:rPr>
              <a:t>Which</a:t>
            </a:r>
            <a:r>
              <a:rPr lang="de-DE" sz="1800">
                <a:solidFill>
                  <a:schemeClr val="bg1"/>
                </a:solidFill>
                <a:effectLst/>
                <a:latin typeface="FreeSerifBold"/>
              </a:rPr>
              <a:t> </a:t>
            </a:r>
            <a:r>
              <a:rPr lang="de-DE" sz="1800" err="1">
                <a:solidFill>
                  <a:schemeClr val="bg1"/>
                </a:solidFill>
                <a:effectLst/>
                <a:latin typeface="FreeSerifBold"/>
              </a:rPr>
              <a:t>gender</a:t>
            </a:r>
            <a:r>
              <a:rPr lang="de-DE" sz="1800">
                <a:solidFill>
                  <a:schemeClr val="bg1"/>
                </a:solidFill>
                <a:effectLst/>
                <a:latin typeface="FreeSerifBold"/>
              </a:rPr>
              <a:t> do </a:t>
            </a:r>
            <a:r>
              <a:rPr lang="de-DE" sz="1800" err="1">
                <a:solidFill>
                  <a:schemeClr val="bg1"/>
                </a:solidFill>
                <a:effectLst/>
                <a:latin typeface="FreeSerifBold"/>
              </a:rPr>
              <a:t>you</a:t>
            </a:r>
            <a:r>
              <a:rPr lang="de-DE" sz="1800">
                <a:solidFill>
                  <a:schemeClr val="bg1"/>
                </a:solidFill>
                <a:effectLst/>
                <a:latin typeface="FreeSerifBold"/>
              </a:rPr>
              <a:t> </a:t>
            </a:r>
            <a:r>
              <a:rPr lang="de-DE" sz="1800" err="1">
                <a:solidFill>
                  <a:schemeClr val="bg1"/>
                </a:solidFill>
                <a:effectLst/>
                <a:latin typeface="FreeSerifBold"/>
              </a:rPr>
              <a:t>identify</a:t>
            </a:r>
            <a:r>
              <a:rPr lang="de-DE" sz="1800">
                <a:solidFill>
                  <a:schemeClr val="bg1"/>
                </a:solidFill>
                <a:effectLst/>
                <a:latin typeface="FreeSerifBold"/>
              </a:rPr>
              <a:t> </a:t>
            </a:r>
            <a:r>
              <a:rPr lang="de-DE" sz="1800" err="1">
                <a:solidFill>
                  <a:schemeClr val="bg1"/>
                </a:solidFill>
                <a:effectLst/>
                <a:latin typeface="FreeSerifBold"/>
              </a:rPr>
              <a:t>most</a:t>
            </a:r>
            <a:r>
              <a:rPr lang="de-DE" sz="1800">
                <a:solidFill>
                  <a:schemeClr val="bg1"/>
                </a:solidFill>
                <a:effectLst/>
                <a:latin typeface="FreeSerifBold"/>
              </a:rPr>
              <a:t> </a:t>
            </a:r>
            <a:r>
              <a:rPr lang="de-DE" sz="1800" err="1">
                <a:solidFill>
                  <a:schemeClr val="bg1"/>
                </a:solidFill>
                <a:effectLst/>
                <a:latin typeface="FreeSerifBold"/>
              </a:rPr>
              <a:t>with</a:t>
            </a:r>
            <a:r>
              <a:rPr lang="de-DE" sz="1800">
                <a:solidFill>
                  <a:schemeClr val="bg1"/>
                </a:solidFill>
                <a:effectLst/>
                <a:latin typeface="FreeSerifBold"/>
              </a:rPr>
              <a:t>?</a:t>
            </a:r>
          </a:p>
          <a:p>
            <a:pPr lvl="1"/>
            <a:r>
              <a:rPr lang="de-DE" sz="1800" err="1">
                <a:solidFill>
                  <a:schemeClr val="bg1"/>
                </a:solidFill>
                <a:latin typeface="FreeSerifBold"/>
              </a:rPr>
              <a:t>When</a:t>
            </a:r>
            <a:r>
              <a:rPr lang="de-DE" sz="1800">
                <a:solidFill>
                  <a:schemeClr val="bg1"/>
                </a:solidFill>
                <a:latin typeface="FreeSerifBold"/>
              </a:rPr>
              <a:t> </a:t>
            </a:r>
            <a:r>
              <a:rPr lang="de-DE" sz="1800" err="1">
                <a:solidFill>
                  <a:schemeClr val="bg1"/>
                </a:solidFill>
                <a:latin typeface="FreeSerifBold"/>
              </a:rPr>
              <a:t>did</a:t>
            </a:r>
            <a:r>
              <a:rPr lang="de-DE" sz="1800">
                <a:solidFill>
                  <a:schemeClr val="bg1"/>
                </a:solidFill>
                <a:latin typeface="FreeSerifBold"/>
              </a:rPr>
              <a:t> </a:t>
            </a:r>
            <a:r>
              <a:rPr lang="de-DE" sz="1800" err="1">
                <a:solidFill>
                  <a:schemeClr val="bg1"/>
                </a:solidFill>
                <a:latin typeface="FreeSerifBold"/>
              </a:rPr>
              <a:t>you</a:t>
            </a:r>
            <a:r>
              <a:rPr lang="de-DE" sz="1800">
                <a:solidFill>
                  <a:schemeClr val="bg1"/>
                </a:solidFill>
                <a:latin typeface="FreeSerifBold"/>
              </a:rPr>
              <a:t> </a:t>
            </a:r>
            <a:r>
              <a:rPr lang="de-DE" sz="1800" err="1">
                <a:solidFill>
                  <a:schemeClr val="bg1"/>
                </a:solidFill>
                <a:latin typeface="FreeSerifBold"/>
              </a:rPr>
              <a:t>start</a:t>
            </a:r>
            <a:r>
              <a:rPr lang="de-DE" sz="1800">
                <a:solidFill>
                  <a:schemeClr val="bg1"/>
                </a:solidFill>
                <a:latin typeface="FreeSerifBold"/>
              </a:rPr>
              <a:t> </a:t>
            </a:r>
            <a:r>
              <a:rPr lang="de-DE" sz="1800" err="1">
                <a:solidFill>
                  <a:schemeClr val="bg1"/>
                </a:solidFill>
                <a:latin typeface="FreeSerifBold"/>
              </a:rPr>
              <a:t>to</a:t>
            </a:r>
            <a:r>
              <a:rPr lang="de-DE" sz="1800">
                <a:solidFill>
                  <a:schemeClr val="bg1"/>
                </a:solidFill>
                <a:latin typeface="FreeSerifBold"/>
              </a:rPr>
              <a:t> </a:t>
            </a:r>
            <a:r>
              <a:rPr lang="de-DE" sz="1800" err="1">
                <a:solidFill>
                  <a:schemeClr val="bg1"/>
                </a:solidFill>
                <a:latin typeface="FreeSerifBold"/>
              </a:rPr>
              <a:t>create</a:t>
            </a:r>
            <a:r>
              <a:rPr lang="de-DE" sz="1800">
                <a:solidFill>
                  <a:schemeClr val="bg1"/>
                </a:solidFill>
                <a:latin typeface="FreeSerifBold"/>
              </a:rPr>
              <a:t> </a:t>
            </a:r>
            <a:r>
              <a:rPr lang="de-DE" sz="1800" err="1">
                <a:solidFill>
                  <a:schemeClr val="bg1"/>
                </a:solidFill>
                <a:latin typeface="FreeSerifBold"/>
              </a:rPr>
              <a:t>content</a:t>
            </a:r>
            <a:r>
              <a:rPr lang="de-DE" sz="1800">
                <a:solidFill>
                  <a:schemeClr val="bg1"/>
                </a:solidFill>
                <a:latin typeface="FreeSerifBold"/>
              </a:rPr>
              <a:t> </a:t>
            </a:r>
            <a:r>
              <a:rPr lang="de-DE" sz="1800" err="1">
                <a:solidFill>
                  <a:schemeClr val="bg1"/>
                </a:solidFill>
                <a:latin typeface="FreeSerifBold"/>
              </a:rPr>
              <a:t>for</a:t>
            </a:r>
            <a:r>
              <a:rPr lang="de-DE" sz="1800">
                <a:solidFill>
                  <a:schemeClr val="bg1"/>
                </a:solidFill>
                <a:latin typeface="FreeSerifBold"/>
              </a:rPr>
              <a:t> Minecraft?</a:t>
            </a:r>
          </a:p>
          <a:p>
            <a:pPr lvl="1"/>
            <a:r>
              <a:rPr lang="de-DE" sz="1800">
                <a:solidFill>
                  <a:schemeClr val="bg1"/>
                </a:solidFill>
                <a:latin typeface="FreeSerifBold"/>
              </a:rPr>
              <a:t>Last time I </a:t>
            </a:r>
            <a:r>
              <a:rPr lang="de-DE" sz="1800" err="1">
                <a:solidFill>
                  <a:schemeClr val="bg1"/>
                </a:solidFill>
                <a:latin typeface="FreeSerifBold"/>
              </a:rPr>
              <a:t>created</a:t>
            </a:r>
            <a:r>
              <a:rPr lang="de-DE" sz="1800">
                <a:solidFill>
                  <a:schemeClr val="bg1"/>
                </a:solidFill>
                <a:latin typeface="FreeSerifBold"/>
              </a:rPr>
              <a:t> </a:t>
            </a:r>
            <a:r>
              <a:rPr lang="de-DE" sz="1800" err="1">
                <a:solidFill>
                  <a:schemeClr val="bg1"/>
                </a:solidFill>
                <a:latin typeface="FreeSerifBold"/>
              </a:rPr>
              <a:t>content</a:t>
            </a:r>
            <a:r>
              <a:rPr lang="de-DE" sz="1800">
                <a:solidFill>
                  <a:schemeClr val="bg1"/>
                </a:solidFill>
                <a:latin typeface="FreeSerifBold"/>
              </a:rPr>
              <a:t> </a:t>
            </a:r>
            <a:r>
              <a:rPr lang="de-DE" sz="1800" err="1">
                <a:solidFill>
                  <a:schemeClr val="bg1"/>
                </a:solidFill>
                <a:latin typeface="FreeSerifBold"/>
              </a:rPr>
              <a:t>for</a:t>
            </a:r>
            <a:r>
              <a:rPr lang="de-DE" sz="1800">
                <a:solidFill>
                  <a:schemeClr val="bg1"/>
                </a:solidFill>
                <a:latin typeface="FreeSerifBold"/>
              </a:rPr>
              <a:t> Minecraft.</a:t>
            </a:r>
          </a:p>
          <a:p>
            <a:pPr marL="457200" lvl="1" indent="0">
              <a:buNone/>
            </a:pPr>
            <a:endParaRPr lang="de-DE" sz="1800">
              <a:solidFill>
                <a:schemeClr val="bg1"/>
              </a:solidFill>
              <a:latin typeface="FreeSerifBold"/>
            </a:endParaRPr>
          </a:p>
        </p:txBody>
      </p:sp>
    </p:spTree>
    <p:extLst>
      <p:ext uri="{BB962C8B-B14F-4D97-AF65-F5344CB8AC3E}">
        <p14:creationId xmlns:p14="http://schemas.microsoft.com/office/powerpoint/2010/main" val="10194539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00993846-2267-EADD-36CA-9146AB6468C7}"/>
            </a:ext>
          </a:extLst>
        </p:cNvPr>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85123063-2352-8900-B67D-0D88F1EFA111}"/>
              </a:ext>
            </a:extLst>
          </p:cNvPr>
          <p:cNvSpPr/>
          <p:nvPr/>
        </p:nvSpPr>
        <p:spPr>
          <a:xfrm>
            <a:off x="2007972" y="1942646"/>
            <a:ext cx="8020932" cy="1486354"/>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D000D58B-2FCE-6833-558E-D845FF4C8AC3}"/>
              </a:ext>
            </a:extLst>
          </p:cNvPr>
          <p:cNvSpPr/>
          <p:nvPr/>
        </p:nvSpPr>
        <p:spPr>
          <a:xfrm>
            <a:off x="3926180" y="871433"/>
            <a:ext cx="4339651"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BDB0DE4B-7A5A-8E1F-7E3D-132786D4F7E6}"/>
              </a:ext>
            </a:extLst>
          </p:cNvPr>
          <p:cNvSpPr txBox="1"/>
          <p:nvPr/>
        </p:nvSpPr>
        <p:spPr>
          <a:xfrm>
            <a:off x="3926180" y="1053584"/>
            <a:ext cx="4339651" cy="369332"/>
          </a:xfrm>
          <a:prstGeom prst="rect">
            <a:avLst/>
          </a:prstGeom>
          <a:noFill/>
        </p:spPr>
        <p:txBody>
          <a:bodyPr wrap="none" rtlCol="0">
            <a:spAutoFit/>
          </a:bodyPr>
          <a:lstStyle/>
          <a:p>
            <a:pPr algn="ctr"/>
            <a:r>
              <a:rPr lang="en-IN">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Problem/Motivation</a:t>
            </a:r>
          </a:p>
        </p:txBody>
      </p:sp>
      <p:sp>
        <p:nvSpPr>
          <p:cNvPr id="17" name="TextBox 16">
            <a:extLst>
              <a:ext uri="{FF2B5EF4-FFF2-40B4-BE49-F238E27FC236}">
                <a16:creationId xmlns:a16="http://schemas.microsoft.com/office/drawing/2014/main" id="{E8EE8F3F-E4D4-0480-BB66-292A4A2F7839}"/>
              </a:ext>
            </a:extLst>
          </p:cNvPr>
          <p:cNvSpPr txBox="1"/>
          <p:nvPr/>
        </p:nvSpPr>
        <p:spPr>
          <a:xfrm>
            <a:off x="2509417" y="2316491"/>
            <a:ext cx="7018042" cy="738664"/>
          </a:xfrm>
          <a:prstGeom prst="rect">
            <a:avLst/>
          </a:prstGeom>
          <a:noFill/>
        </p:spPr>
        <p:txBody>
          <a:bodyPr wrap="square" rtlCol="0">
            <a:spAutoFit/>
          </a:bodyPr>
          <a:lstStyle/>
          <a:p>
            <a:pPr algn="ctr">
              <a:lnSpc>
                <a:spcPct val="150000"/>
              </a:lnSpc>
            </a:pPr>
            <a:r>
              <a:rPr lang="en-US" sz="1600">
                <a:solidFill>
                  <a:schemeClr val="bg1"/>
                </a:solidFill>
                <a:effectLst>
                  <a:outerShdw blurRad="38100" dist="38100" dir="2700000" algn="tl">
                    <a:srgbClr val="000000">
                      <a:alpha val="43137"/>
                    </a:srgbClr>
                  </a:outerShdw>
                </a:effectLst>
                <a:latin typeface="Press Start 2P" panose="00000500000000000000" pitchFamily="2" charset="0"/>
              </a:rPr>
              <a:t>Is the metaverse a relevant space for content creators?</a:t>
            </a:r>
          </a:p>
        </p:txBody>
      </p:sp>
    </p:spTree>
    <p:extLst>
      <p:ext uri="{BB962C8B-B14F-4D97-AF65-F5344CB8AC3E}">
        <p14:creationId xmlns:p14="http://schemas.microsoft.com/office/powerpoint/2010/main" val="132845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55" presetClass="entr" presetSubtype="0" fill="hold" grpId="0" nodeType="afterEffect">
                                  <p:stCondLst>
                                    <p:cond delay="0"/>
                                  </p:stCondLst>
                                  <p:iterate type="lt">
                                    <p:tmPct val="10000"/>
                                  </p:iterate>
                                  <p:childTnLst>
                                    <p:set>
                                      <p:cBhvr>
                                        <p:cTn id="10" dur="1" fill="hold">
                                          <p:stCondLst>
                                            <p:cond delay="0"/>
                                          </p:stCondLst>
                                        </p:cTn>
                                        <p:tgtEl>
                                          <p:spTgt spid="17"/>
                                        </p:tgtEl>
                                        <p:attrNameLst>
                                          <p:attrName>style.visibility</p:attrName>
                                        </p:attrNameLst>
                                      </p:cBhvr>
                                      <p:to>
                                        <p:strVal val="visible"/>
                                      </p:to>
                                    </p:set>
                                    <p:anim calcmode="lin" valueType="num">
                                      <p:cBhvr>
                                        <p:cTn id="11" dur="250" fill="hold"/>
                                        <p:tgtEl>
                                          <p:spTgt spid="17"/>
                                        </p:tgtEl>
                                        <p:attrNameLst>
                                          <p:attrName>ppt_w</p:attrName>
                                        </p:attrNameLst>
                                      </p:cBhvr>
                                      <p:tavLst>
                                        <p:tav tm="0">
                                          <p:val>
                                            <p:strVal val="#ppt_w*0.70"/>
                                          </p:val>
                                        </p:tav>
                                        <p:tav tm="100000">
                                          <p:val>
                                            <p:strVal val="#ppt_w"/>
                                          </p:val>
                                        </p:tav>
                                      </p:tavLst>
                                    </p:anim>
                                    <p:anim calcmode="lin" valueType="num">
                                      <p:cBhvr>
                                        <p:cTn id="12" dur="250" fill="hold"/>
                                        <p:tgtEl>
                                          <p:spTgt spid="17"/>
                                        </p:tgtEl>
                                        <p:attrNameLst>
                                          <p:attrName>ppt_h</p:attrName>
                                        </p:attrNameLst>
                                      </p:cBhvr>
                                      <p:tavLst>
                                        <p:tav tm="0">
                                          <p:val>
                                            <p:strVal val="#ppt_h"/>
                                          </p:val>
                                        </p:tav>
                                        <p:tav tm="100000">
                                          <p:val>
                                            <p:strVal val="#ppt_h"/>
                                          </p:val>
                                        </p:tav>
                                      </p:tavLst>
                                    </p:anim>
                                    <p:animEffect transition="in" filter="fade">
                                      <p:cBhvr>
                                        <p:cTn id="13" dur="25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Lst>
  </p:timing>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0541177-F1D3-1CF0-181E-A1E8F2597466}"/>
            </a:ext>
          </a:extLst>
        </p:cNvPr>
        <p:cNvGrpSpPr/>
        <p:nvPr/>
      </p:nvGrpSpPr>
      <p:grpSpPr>
        <a:xfrm>
          <a:off x="0" y="0"/>
          <a:ext cx="0" cy="0"/>
          <a:chOff x="0" y="0"/>
          <a:chExt cx="0" cy="0"/>
        </a:xfrm>
      </p:grpSpPr>
      <p:sp>
        <p:nvSpPr>
          <p:cNvPr id="6" name="Inhaltsplatzhalter 5">
            <a:extLst>
              <a:ext uri="{FF2B5EF4-FFF2-40B4-BE49-F238E27FC236}">
                <a16:creationId xmlns:a16="http://schemas.microsoft.com/office/drawing/2014/main" id="{5AB5EC80-FA73-AA7A-DFAA-50326226F04A}"/>
              </a:ext>
            </a:extLst>
          </p:cNvPr>
          <p:cNvSpPr>
            <a:spLocks noGrp="1"/>
          </p:cNvSpPr>
          <p:nvPr>
            <p:ph idx="1"/>
          </p:nvPr>
        </p:nvSpPr>
        <p:spPr>
          <a:xfrm>
            <a:off x="838200" y="757238"/>
            <a:ext cx="10515600" cy="5419725"/>
          </a:xfrm>
        </p:spPr>
        <p:txBody>
          <a:bodyPr>
            <a:normAutofit/>
          </a:bodyPr>
          <a:lstStyle/>
          <a:p>
            <a:pPr marL="228600" lvl="1">
              <a:spcBef>
                <a:spcPts val="1000"/>
              </a:spcBef>
            </a:pPr>
            <a:r>
              <a:rPr lang="de-DE" sz="2800">
                <a:solidFill>
                  <a:schemeClr val="bg1"/>
                </a:solidFill>
              </a:rPr>
              <a:t>Average time </a:t>
            </a:r>
            <a:r>
              <a:rPr lang="de-DE" sz="2800" err="1">
                <a:solidFill>
                  <a:schemeClr val="bg1"/>
                </a:solidFill>
              </a:rPr>
              <a:t>invested</a:t>
            </a:r>
            <a:r>
              <a:rPr lang="de-DE" sz="2800">
                <a:solidFill>
                  <a:schemeClr val="bg1"/>
                </a:solidFill>
              </a:rPr>
              <a:t> </a:t>
            </a:r>
            <a:r>
              <a:rPr lang="de-DE" sz="2800" err="1">
                <a:solidFill>
                  <a:schemeClr val="bg1"/>
                </a:solidFill>
              </a:rPr>
              <a:t>weekly</a:t>
            </a:r>
            <a:r>
              <a:rPr lang="de-DE" sz="2800">
                <a:solidFill>
                  <a:schemeClr val="bg1"/>
                </a:solidFill>
              </a:rPr>
              <a:t>:</a:t>
            </a:r>
          </a:p>
          <a:p>
            <a:pPr lvl="1"/>
            <a:r>
              <a:rPr lang="de-DE" sz="1800">
                <a:solidFill>
                  <a:schemeClr val="bg1"/>
                </a:solidFill>
              </a:rPr>
              <a:t>On </a:t>
            </a:r>
            <a:r>
              <a:rPr lang="de-DE" sz="1800" err="1">
                <a:solidFill>
                  <a:schemeClr val="bg1"/>
                </a:solidFill>
              </a:rPr>
              <a:t>average</a:t>
            </a:r>
            <a:r>
              <a:rPr lang="de-DE" sz="1800">
                <a:solidFill>
                  <a:schemeClr val="bg1"/>
                </a:solidFill>
              </a:rPr>
              <a:t>, </a:t>
            </a:r>
            <a:r>
              <a:rPr lang="de-DE" sz="1800" err="1">
                <a:solidFill>
                  <a:schemeClr val="bg1"/>
                </a:solidFill>
              </a:rPr>
              <a:t>how</a:t>
            </a:r>
            <a:r>
              <a:rPr lang="de-DE" sz="1800">
                <a:solidFill>
                  <a:schemeClr val="bg1"/>
                </a:solidFill>
              </a:rPr>
              <a:t> </a:t>
            </a:r>
            <a:r>
              <a:rPr lang="de-DE" sz="1800" err="1">
                <a:solidFill>
                  <a:schemeClr val="bg1"/>
                </a:solidFill>
              </a:rPr>
              <a:t>many</a:t>
            </a:r>
            <a:r>
              <a:rPr lang="de-DE" sz="1800">
                <a:solidFill>
                  <a:schemeClr val="bg1"/>
                </a:solidFill>
              </a:rPr>
              <a:t> </a:t>
            </a:r>
            <a:r>
              <a:rPr lang="de-DE" sz="1800" err="1">
                <a:solidFill>
                  <a:schemeClr val="bg1"/>
                </a:solidFill>
              </a:rPr>
              <a:t>hours</a:t>
            </a:r>
            <a:r>
              <a:rPr lang="de-DE" sz="1800">
                <a:solidFill>
                  <a:schemeClr val="bg1"/>
                </a:solidFill>
              </a:rPr>
              <a:t> do </a:t>
            </a:r>
            <a:r>
              <a:rPr lang="de-DE" sz="1800" err="1">
                <a:solidFill>
                  <a:schemeClr val="bg1"/>
                </a:solidFill>
              </a:rPr>
              <a:t>you</a:t>
            </a:r>
            <a:r>
              <a:rPr lang="de-DE" sz="1800">
                <a:solidFill>
                  <a:schemeClr val="bg1"/>
                </a:solidFill>
              </a:rPr>
              <a:t> </a:t>
            </a:r>
            <a:r>
              <a:rPr lang="de-DE" sz="1800" err="1">
                <a:solidFill>
                  <a:schemeClr val="bg1"/>
                </a:solidFill>
              </a:rPr>
              <a:t>spend</a:t>
            </a:r>
            <a:r>
              <a:rPr lang="de-DE" sz="1800">
                <a:solidFill>
                  <a:schemeClr val="bg1"/>
                </a:solidFill>
              </a:rPr>
              <a:t> on </a:t>
            </a:r>
            <a:r>
              <a:rPr lang="de-DE" sz="1800" err="1">
                <a:solidFill>
                  <a:schemeClr val="bg1"/>
                </a:solidFill>
              </a:rPr>
              <a:t>creating</a:t>
            </a:r>
            <a:r>
              <a:rPr lang="de-DE" sz="1800">
                <a:solidFill>
                  <a:schemeClr val="bg1"/>
                </a:solidFill>
              </a:rPr>
              <a:t> </a:t>
            </a:r>
            <a:r>
              <a:rPr lang="de-DE" sz="1800" err="1">
                <a:solidFill>
                  <a:schemeClr val="bg1"/>
                </a:solidFill>
              </a:rPr>
              <a:t>content</a:t>
            </a:r>
            <a:r>
              <a:rPr lang="de-DE" sz="1800">
                <a:solidFill>
                  <a:schemeClr val="bg1"/>
                </a:solidFill>
              </a:rPr>
              <a:t> </a:t>
            </a:r>
            <a:r>
              <a:rPr lang="de-DE" sz="1800" err="1">
                <a:solidFill>
                  <a:schemeClr val="bg1"/>
                </a:solidFill>
              </a:rPr>
              <a:t>for</a:t>
            </a:r>
            <a:r>
              <a:rPr lang="de-DE" sz="1800">
                <a:solidFill>
                  <a:schemeClr val="bg1"/>
                </a:solidFill>
              </a:rPr>
              <a:t> Minecraft </a:t>
            </a:r>
            <a:r>
              <a:rPr lang="de-DE" sz="1800" err="1">
                <a:solidFill>
                  <a:schemeClr val="bg1"/>
                </a:solidFill>
              </a:rPr>
              <a:t>each</a:t>
            </a:r>
            <a:r>
              <a:rPr lang="de-DE" sz="1800">
                <a:solidFill>
                  <a:schemeClr val="bg1"/>
                </a:solidFill>
              </a:rPr>
              <a:t> </a:t>
            </a:r>
            <a:r>
              <a:rPr lang="de-DE" sz="1800" err="1">
                <a:solidFill>
                  <a:schemeClr val="bg1"/>
                </a:solidFill>
              </a:rPr>
              <a:t>week</a:t>
            </a:r>
            <a:r>
              <a:rPr lang="de-DE" sz="1800">
                <a:solidFill>
                  <a:schemeClr val="bg1"/>
                </a:solidFill>
              </a:rPr>
              <a:t>?</a:t>
            </a:r>
            <a:br>
              <a:rPr lang="de-DE" sz="1800">
                <a:solidFill>
                  <a:schemeClr val="bg1"/>
                </a:solidFill>
              </a:rPr>
            </a:br>
            <a:endParaRPr lang="de-DE" sz="1800">
              <a:solidFill>
                <a:schemeClr val="bg1"/>
              </a:solidFill>
            </a:endParaRPr>
          </a:p>
          <a:p>
            <a:pPr marL="228600" lvl="1">
              <a:spcBef>
                <a:spcPts val="1000"/>
              </a:spcBef>
            </a:pPr>
            <a:r>
              <a:rPr lang="de-DE" sz="2800">
                <a:solidFill>
                  <a:schemeClr val="bg1"/>
                </a:solidFill>
              </a:rPr>
              <a:t>Intention </a:t>
            </a:r>
            <a:r>
              <a:rPr lang="de-DE" sz="2800" err="1">
                <a:solidFill>
                  <a:schemeClr val="bg1"/>
                </a:solidFill>
              </a:rPr>
              <a:t>to</a:t>
            </a:r>
            <a:r>
              <a:rPr lang="de-DE" sz="2800">
                <a:solidFill>
                  <a:schemeClr val="bg1"/>
                </a:solidFill>
              </a:rPr>
              <a:t> </a:t>
            </a:r>
            <a:r>
              <a:rPr lang="de-DE" sz="2800" err="1">
                <a:solidFill>
                  <a:schemeClr val="bg1"/>
                </a:solidFill>
              </a:rPr>
              <a:t>continue</a:t>
            </a:r>
            <a:r>
              <a:rPr lang="de-DE" sz="2800">
                <a:solidFill>
                  <a:schemeClr val="bg1"/>
                </a:solidFill>
              </a:rPr>
              <a:t> </a:t>
            </a:r>
            <a:r>
              <a:rPr lang="de-DE" sz="2800" err="1">
                <a:solidFill>
                  <a:schemeClr val="bg1"/>
                </a:solidFill>
              </a:rPr>
              <a:t>creating</a:t>
            </a:r>
            <a:r>
              <a:rPr lang="de-DE" sz="2800">
                <a:solidFill>
                  <a:schemeClr val="bg1"/>
                </a:solidFill>
              </a:rPr>
              <a:t> </a:t>
            </a:r>
            <a:r>
              <a:rPr lang="de-DE" sz="2800" err="1">
                <a:solidFill>
                  <a:schemeClr val="bg1"/>
                </a:solidFill>
              </a:rPr>
              <a:t>content</a:t>
            </a:r>
            <a:r>
              <a:rPr lang="de-DE" sz="2800">
                <a:solidFill>
                  <a:schemeClr val="bg1"/>
                </a:solidFill>
              </a:rPr>
              <a:t>:</a:t>
            </a:r>
          </a:p>
          <a:p>
            <a:pPr lvl="1"/>
            <a:r>
              <a:rPr lang="de-DE" sz="1800">
                <a:solidFill>
                  <a:schemeClr val="bg1"/>
                </a:solidFill>
                <a:latin typeface="FreeSerifBold"/>
              </a:rPr>
              <a:t>I </a:t>
            </a:r>
            <a:r>
              <a:rPr lang="de-DE" sz="1800" err="1">
                <a:solidFill>
                  <a:schemeClr val="bg1"/>
                </a:solidFill>
                <a:latin typeface="FreeSerifBold"/>
              </a:rPr>
              <a:t>intend</a:t>
            </a:r>
            <a:r>
              <a:rPr lang="de-DE" sz="1800">
                <a:solidFill>
                  <a:schemeClr val="bg1"/>
                </a:solidFill>
                <a:latin typeface="FreeSerifBold"/>
              </a:rPr>
              <a:t> </a:t>
            </a:r>
            <a:r>
              <a:rPr lang="de-DE" sz="1800" err="1">
                <a:solidFill>
                  <a:schemeClr val="bg1"/>
                </a:solidFill>
                <a:latin typeface="FreeSerifBold"/>
              </a:rPr>
              <a:t>to</a:t>
            </a:r>
            <a:r>
              <a:rPr lang="de-DE" sz="1800">
                <a:solidFill>
                  <a:schemeClr val="bg1"/>
                </a:solidFill>
                <a:latin typeface="FreeSerifBold"/>
              </a:rPr>
              <a:t> </a:t>
            </a:r>
            <a:r>
              <a:rPr lang="de-DE" sz="1800" err="1">
                <a:solidFill>
                  <a:schemeClr val="bg1"/>
                </a:solidFill>
                <a:latin typeface="FreeSerifBold"/>
              </a:rPr>
              <a:t>continue</a:t>
            </a:r>
            <a:r>
              <a:rPr lang="de-DE" sz="1800">
                <a:solidFill>
                  <a:schemeClr val="bg1"/>
                </a:solidFill>
                <a:latin typeface="FreeSerifBold"/>
              </a:rPr>
              <a:t> </a:t>
            </a:r>
            <a:r>
              <a:rPr lang="de-DE" sz="1800" err="1">
                <a:solidFill>
                  <a:schemeClr val="bg1"/>
                </a:solidFill>
                <a:latin typeface="FreeSerifBold"/>
              </a:rPr>
              <a:t>creating</a:t>
            </a:r>
            <a:r>
              <a:rPr lang="de-DE" sz="1800">
                <a:solidFill>
                  <a:schemeClr val="bg1"/>
                </a:solidFill>
                <a:latin typeface="FreeSerifBold"/>
              </a:rPr>
              <a:t> </a:t>
            </a:r>
            <a:r>
              <a:rPr lang="de-DE" sz="1800" err="1">
                <a:solidFill>
                  <a:schemeClr val="bg1"/>
                </a:solidFill>
                <a:latin typeface="FreeSerifBold"/>
              </a:rPr>
              <a:t>content</a:t>
            </a:r>
            <a:r>
              <a:rPr lang="de-DE" sz="1800">
                <a:solidFill>
                  <a:schemeClr val="bg1"/>
                </a:solidFill>
                <a:latin typeface="FreeSerifBold"/>
              </a:rPr>
              <a:t> </a:t>
            </a:r>
            <a:r>
              <a:rPr lang="de-DE" sz="1800" err="1">
                <a:solidFill>
                  <a:schemeClr val="bg1"/>
                </a:solidFill>
                <a:latin typeface="FreeSerifBold"/>
              </a:rPr>
              <a:t>for</a:t>
            </a:r>
            <a:r>
              <a:rPr lang="de-DE" sz="1800">
                <a:solidFill>
                  <a:schemeClr val="bg1"/>
                </a:solidFill>
                <a:latin typeface="FreeSerifBold"/>
              </a:rPr>
              <a:t> Minecraft </a:t>
            </a:r>
            <a:r>
              <a:rPr lang="de-DE" sz="1800" err="1">
                <a:solidFill>
                  <a:schemeClr val="bg1"/>
                </a:solidFill>
                <a:latin typeface="FreeSerifBold"/>
              </a:rPr>
              <a:t>rather</a:t>
            </a:r>
            <a:r>
              <a:rPr lang="de-DE" sz="1800">
                <a:solidFill>
                  <a:schemeClr val="bg1"/>
                </a:solidFill>
                <a:latin typeface="FreeSerifBold"/>
              </a:rPr>
              <a:t> </a:t>
            </a:r>
            <a:r>
              <a:rPr lang="de-DE" sz="1800" err="1">
                <a:solidFill>
                  <a:schemeClr val="bg1"/>
                </a:solidFill>
                <a:latin typeface="FreeSerifBold"/>
              </a:rPr>
              <a:t>than</a:t>
            </a:r>
            <a:r>
              <a:rPr lang="de-DE" sz="1800">
                <a:solidFill>
                  <a:schemeClr val="bg1"/>
                </a:solidFill>
                <a:latin typeface="FreeSerifBold"/>
              </a:rPr>
              <a:t> </a:t>
            </a:r>
            <a:r>
              <a:rPr lang="de-DE" sz="1800" err="1">
                <a:solidFill>
                  <a:schemeClr val="bg1"/>
                </a:solidFill>
                <a:latin typeface="FreeSerifBold"/>
              </a:rPr>
              <a:t>discontinuing</a:t>
            </a:r>
            <a:r>
              <a:rPr lang="de-DE" sz="1800">
                <a:solidFill>
                  <a:schemeClr val="bg1"/>
                </a:solidFill>
                <a:latin typeface="FreeSerifBold"/>
              </a:rPr>
              <a:t> </a:t>
            </a:r>
            <a:r>
              <a:rPr lang="de-DE" sz="1800" err="1">
                <a:solidFill>
                  <a:schemeClr val="bg1"/>
                </a:solidFill>
                <a:latin typeface="FreeSerifBold"/>
              </a:rPr>
              <a:t>this</a:t>
            </a:r>
            <a:r>
              <a:rPr lang="de-DE" sz="1800">
                <a:solidFill>
                  <a:schemeClr val="bg1"/>
                </a:solidFill>
                <a:latin typeface="FreeSerifBold"/>
              </a:rPr>
              <a:t>.</a:t>
            </a:r>
          </a:p>
          <a:p>
            <a:pPr lvl="1"/>
            <a:r>
              <a:rPr lang="de-DE" sz="1800">
                <a:solidFill>
                  <a:schemeClr val="bg1"/>
                </a:solidFill>
                <a:latin typeface="FreeSerifBold"/>
              </a:rPr>
              <a:t>I </a:t>
            </a:r>
            <a:r>
              <a:rPr lang="de-DE" sz="1800" err="1">
                <a:solidFill>
                  <a:schemeClr val="bg1"/>
                </a:solidFill>
                <a:latin typeface="FreeSerifBold"/>
              </a:rPr>
              <a:t>would</a:t>
            </a:r>
            <a:r>
              <a:rPr lang="de-DE" sz="1800">
                <a:solidFill>
                  <a:schemeClr val="bg1"/>
                </a:solidFill>
                <a:latin typeface="FreeSerifBold"/>
              </a:rPr>
              <a:t> like </a:t>
            </a:r>
            <a:r>
              <a:rPr lang="de-DE" sz="1800" err="1">
                <a:solidFill>
                  <a:schemeClr val="bg1"/>
                </a:solidFill>
                <a:latin typeface="FreeSerifBold"/>
              </a:rPr>
              <a:t>to</a:t>
            </a:r>
            <a:r>
              <a:rPr lang="de-DE" sz="1800">
                <a:solidFill>
                  <a:schemeClr val="bg1"/>
                </a:solidFill>
                <a:latin typeface="FreeSerifBold"/>
              </a:rPr>
              <a:t> </a:t>
            </a:r>
            <a:r>
              <a:rPr lang="de-DE" sz="1800" err="1">
                <a:solidFill>
                  <a:schemeClr val="bg1"/>
                </a:solidFill>
                <a:latin typeface="FreeSerifBold"/>
              </a:rPr>
              <a:t>continue</a:t>
            </a:r>
            <a:r>
              <a:rPr lang="de-DE" sz="1800">
                <a:solidFill>
                  <a:schemeClr val="bg1"/>
                </a:solidFill>
                <a:latin typeface="FreeSerifBold"/>
              </a:rPr>
              <a:t> </a:t>
            </a:r>
            <a:r>
              <a:rPr lang="de-DE" sz="1800" err="1">
                <a:solidFill>
                  <a:schemeClr val="bg1"/>
                </a:solidFill>
                <a:latin typeface="FreeSerifBold"/>
              </a:rPr>
              <a:t>creating</a:t>
            </a:r>
            <a:r>
              <a:rPr lang="de-DE" sz="1800">
                <a:solidFill>
                  <a:schemeClr val="bg1"/>
                </a:solidFill>
                <a:latin typeface="FreeSerifBold"/>
              </a:rPr>
              <a:t> </a:t>
            </a:r>
            <a:r>
              <a:rPr lang="de-DE" sz="1800" err="1">
                <a:solidFill>
                  <a:schemeClr val="bg1"/>
                </a:solidFill>
                <a:latin typeface="FreeSerifBold"/>
              </a:rPr>
              <a:t>content</a:t>
            </a:r>
            <a:r>
              <a:rPr lang="de-DE" sz="1800">
                <a:solidFill>
                  <a:schemeClr val="bg1"/>
                </a:solidFill>
                <a:latin typeface="FreeSerifBold"/>
              </a:rPr>
              <a:t> </a:t>
            </a:r>
            <a:r>
              <a:rPr lang="de-DE" sz="1800" err="1">
                <a:solidFill>
                  <a:schemeClr val="bg1"/>
                </a:solidFill>
                <a:latin typeface="FreeSerifBold"/>
              </a:rPr>
              <a:t>for</a:t>
            </a:r>
            <a:r>
              <a:rPr lang="de-DE" sz="1800">
                <a:solidFill>
                  <a:schemeClr val="bg1"/>
                </a:solidFill>
                <a:latin typeface="FreeSerifBold"/>
              </a:rPr>
              <a:t> Minecraft.</a:t>
            </a:r>
          </a:p>
          <a:p>
            <a:pPr lvl="1"/>
            <a:r>
              <a:rPr lang="de-DE" sz="1800">
                <a:solidFill>
                  <a:schemeClr val="bg1"/>
                </a:solidFill>
                <a:effectLst/>
                <a:latin typeface="FreeSerifBold"/>
              </a:rPr>
              <a:t>My </a:t>
            </a:r>
            <a:r>
              <a:rPr lang="de-DE" sz="1800" err="1">
                <a:solidFill>
                  <a:schemeClr val="bg1"/>
                </a:solidFill>
                <a:effectLst/>
                <a:latin typeface="FreeSerifBold"/>
              </a:rPr>
              <a:t>intention</a:t>
            </a:r>
            <a:r>
              <a:rPr lang="de-DE" sz="1800">
                <a:solidFill>
                  <a:schemeClr val="bg1"/>
                </a:solidFill>
                <a:effectLst/>
                <a:latin typeface="FreeSerifBold"/>
              </a:rPr>
              <a:t> </a:t>
            </a:r>
            <a:r>
              <a:rPr lang="de-DE" sz="1800" err="1">
                <a:solidFill>
                  <a:schemeClr val="bg1"/>
                </a:solidFill>
                <a:effectLst/>
                <a:latin typeface="FreeSerifBold"/>
              </a:rPr>
              <a:t>is</a:t>
            </a:r>
            <a:r>
              <a:rPr lang="de-DE" sz="1800">
                <a:solidFill>
                  <a:schemeClr val="bg1"/>
                </a:solidFill>
                <a:effectLst/>
                <a:latin typeface="FreeSerifBold"/>
              </a:rPr>
              <a:t> </a:t>
            </a:r>
            <a:r>
              <a:rPr lang="de-DE" sz="1800" err="1">
                <a:solidFill>
                  <a:schemeClr val="bg1"/>
                </a:solidFill>
                <a:effectLst/>
                <a:latin typeface="FreeSerifBold"/>
              </a:rPr>
              <a:t>to</a:t>
            </a:r>
            <a:r>
              <a:rPr lang="de-DE" sz="1800">
                <a:solidFill>
                  <a:schemeClr val="bg1"/>
                </a:solidFill>
                <a:effectLst/>
                <a:latin typeface="FreeSerifBold"/>
              </a:rPr>
              <a:t> </a:t>
            </a:r>
            <a:r>
              <a:rPr lang="de-DE" sz="1800" err="1">
                <a:solidFill>
                  <a:schemeClr val="bg1"/>
                </a:solidFill>
                <a:effectLst/>
                <a:latin typeface="FreeSerifBold"/>
              </a:rPr>
              <a:t>continue</a:t>
            </a:r>
            <a:r>
              <a:rPr lang="de-DE" sz="1800">
                <a:solidFill>
                  <a:schemeClr val="bg1"/>
                </a:solidFill>
                <a:effectLst/>
                <a:latin typeface="FreeSerifBold"/>
              </a:rPr>
              <a:t> </a:t>
            </a:r>
            <a:r>
              <a:rPr lang="de-DE" sz="1800" err="1">
                <a:solidFill>
                  <a:schemeClr val="bg1"/>
                </a:solidFill>
                <a:effectLst/>
                <a:latin typeface="FreeSerifBold"/>
              </a:rPr>
              <a:t>creating</a:t>
            </a:r>
            <a:r>
              <a:rPr lang="de-DE" sz="1800">
                <a:solidFill>
                  <a:schemeClr val="bg1"/>
                </a:solidFill>
                <a:effectLst/>
                <a:latin typeface="FreeSerifBold"/>
              </a:rPr>
              <a:t> </a:t>
            </a:r>
            <a:r>
              <a:rPr lang="de-DE" sz="1800" err="1">
                <a:solidFill>
                  <a:schemeClr val="bg1"/>
                </a:solidFill>
                <a:effectLst/>
                <a:latin typeface="FreeSerifBold"/>
              </a:rPr>
              <a:t>content</a:t>
            </a:r>
            <a:r>
              <a:rPr lang="de-DE" sz="1800">
                <a:solidFill>
                  <a:schemeClr val="bg1"/>
                </a:solidFill>
                <a:effectLst/>
                <a:latin typeface="FreeSerifBold"/>
              </a:rPr>
              <a:t> </a:t>
            </a:r>
            <a:r>
              <a:rPr lang="de-DE" sz="1800" err="1">
                <a:solidFill>
                  <a:schemeClr val="bg1"/>
                </a:solidFill>
                <a:effectLst/>
                <a:latin typeface="FreeSerifBold"/>
              </a:rPr>
              <a:t>for</a:t>
            </a:r>
            <a:r>
              <a:rPr lang="de-DE" sz="1800">
                <a:solidFill>
                  <a:schemeClr val="bg1"/>
                </a:solidFill>
                <a:effectLst/>
                <a:latin typeface="FreeSerifBold"/>
              </a:rPr>
              <a:t> Minecraft </a:t>
            </a:r>
            <a:r>
              <a:rPr lang="de-DE" sz="1800" err="1">
                <a:solidFill>
                  <a:schemeClr val="bg1"/>
                </a:solidFill>
                <a:effectLst/>
                <a:latin typeface="FreeSerifBold"/>
              </a:rPr>
              <a:t>rather</a:t>
            </a:r>
            <a:r>
              <a:rPr lang="de-DE" sz="1800">
                <a:solidFill>
                  <a:schemeClr val="bg1"/>
                </a:solidFill>
                <a:effectLst/>
                <a:latin typeface="FreeSerifBold"/>
              </a:rPr>
              <a:t> </a:t>
            </a:r>
            <a:r>
              <a:rPr lang="de-DE" sz="1800" err="1">
                <a:solidFill>
                  <a:schemeClr val="bg1"/>
                </a:solidFill>
                <a:effectLst/>
                <a:latin typeface="FreeSerifBold"/>
              </a:rPr>
              <a:t>than</a:t>
            </a:r>
            <a:r>
              <a:rPr lang="de-DE" sz="1800">
                <a:solidFill>
                  <a:schemeClr val="bg1"/>
                </a:solidFill>
                <a:effectLst/>
                <a:latin typeface="FreeSerifBold"/>
              </a:rPr>
              <a:t> </a:t>
            </a:r>
            <a:r>
              <a:rPr lang="de-DE" sz="1800" err="1">
                <a:solidFill>
                  <a:schemeClr val="bg1"/>
                </a:solidFill>
                <a:effectLst/>
                <a:latin typeface="FreeSerifBold"/>
              </a:rPr>
              <a:t>to</a:t>
            </a:r>
            <a:r>
              <a:rPr lang="de-DE" sz="1800">
                <a:solidFill>
                  <a:schemeClr val="bg1"/>
                </a:solidFill>
                <a:effectLst/>
                <a:latin typeface="FreeSerifBold"/>
              </a:rPr>
              <a:t> </a:t>
            </a:r>
            <a:r>
              <a:rPr lang="de-DE" sz="1800" err="1">
                <a:solidFill>
                  <a:schemeClr val="bg1"/>
                </a:solidFill>
                <a:effectLst/>
                <a:latin typeface="FreeSerifBold"/>
              </a:rPr>
              <a:t>use</a:t>
            </a:r>
            <a:r>
              <a:rPr lang="de-DE" sz="1800">
                <a:solidFill>
                  <a:schemeClr val="bg1"/>
                </a:solidFill>
                <a:effectLst/>
                <a:latin typeface="FreeSerifBold"/>
              </a:rPr>
              <a:t> </a:t>
            </a:r>
            <a:r>
              <a:rPr lang="de-DE" sz="1800" err="1">
                <a:solidFill>
                  <a:schemeClr val="bg1"/>
                </a:solidFill>
                <a:effectLst/>
                <a:latin typeface="FreeSerifBold"/>
              </a:rPr>
              <a:t>any</a:t>
            </a:r>
            <a:r>
              <a:rPr lang="de-DE" sz="1800">
                <a:solidFill>
                  <a:schemeClr val="bg1"/>
                </a:solidFill>
                <a:effectLst/>
                <a:latin typeface="FreeSerifBold"/>
              </a:rPr>
              <a:t> alternative </a:t>
            </a:r>
            <a:r>
              <a:rPr lang="de-DE" sz="1800" err="1">
                <a:solidFill>
                  <a:schemeClr val="bg1"/>
                </a:solidFill>
                <a:effectLst/>
                <a:latin typeface="FreeSerifBold"/>
              </a:rPr>
              <a:t>means</a:t>
            </a:r>
            <a:r>
              <a:rPr lang="de-DE" sz="1800">
                <a:solidFill>
                  <a:schemeClr val="bg1"/>
                </a:solidFill>
                <a:effectLst/>
                <a:latin typeface="FreeSerifBold"/>
              </a:rPr>
              <a:t>.</a:t>
            </a:r>
          </a:p>
          <a:p>
            <a:pPr lvl="1"/>
            <a:endParaRPr lang="de-DE" sz="1800">
              <a:solidFill>
                <a:schemeClr val="bg1"/>
              </a:solidFill>
              <a:effectLst/>
              <a:latin typeface="FreeSerifBold"/>
            </a:endParaRPr>
          </a:p>
          <a:p>
            <a:pPr marL="228600" lvl="1">
              <a:spcBef>
                <a:spcPts val="1000"/>
              </a:spcBef>
            </a:pPr>
            <a:r>
              <a:rPr lang="de-DE" sz="2700">
                <a:solidFill>
                  <a:schemeClr val="bg1"/>
                </a:solidFill>
              </a:rPr>
              <a:t>Word </a:t>
            </a:r>
            <a:r>
              <a:rPr lang="de-DE" sz="2700" err="1">
                <a:solidFill>
                  <a:schemeClr val="bg1"/>
                </a:solidFill>
              </a:rPr>
              <a:t>of</a:t>
            </a:r>
            <a:r>
              <a:rPr lang="de-DE" sz="2700">
                <a:solidFill>
                  <a:schemeClr val="bg1"/>
                </a:solidFill>
              </a:rPr>
              <a:t> </a:t>
            </a:r>
            <a:r>
              <a:rPr lang="de-DE" sz="2700" err="1">
                <a:solidFill>
                  <a:schemeClr val="bg1"/>
                </a:solidFill>
              </a:rPr>
              <a:t>mouth</a:t>
            </a:r>
            <a:r>
              <a:rPr lang="de-DE" sz="2700">
                <a:solidFill>
                  <a:schemeClr val="bg1"/>
                </a:solidFill>
              </a:rPr>
              <a:t>:</a:t>
            </a:r>
          </a:p>
          <a:p>
            <a:pPr lvl="1"/>
            <a:r>
              <a:rPr lang="de-DE" sz="1800">
                <a:solidFill>
                  <a:schemeClr val="bg1"/>
                </a:solidFill>
                <a:latin typeface="FreeSerifBold"/>
              </a:rPr>
              <a:t>I will </a:t>
            </a:r>
            <a:r>
              <a:rPr lang="de-DE" sz="1800" err="1">
                <a:solidFill>
                  <a:schemeClr val="bg1"/>
                </a:solidFill>
                <a:latin typeface="FreeSerifBold"/>
              </a:rPr>
              <a:t>say</a:t>
            </a:r>
            <a:r>
              <a:rPr lang="de-DE" sz="1800">
                <a:solidFill>
                  <a:schemeClr val="bg1"/>
                </a:solidFill>
                <a:latin typeface="FreeSerifBold"/>
              </a:rPr>
              <a:t> positive </a:t>
            </a:r>
            <a:r>
              <a:rPr lang="de-DE" sz="1800" err="1">
                <a:solidFill>
                  <a:schemeClr val="bg1"/>
                </a:solidFill>
                <a:latin typeface="FreeSerifBold"/>
              </a:rPr>
              <a:t>things</a:t>
            </a:r>
            <a:r>
              <a:rPr lang="de-DE" sz="1800">
                <a:solidFill>
                  <a:schemeClr val="bg1"/>
                </a:solidFill>
                <a:latin typeface="FreeSerifBold"/>
              </a:rPr>
              <a:t> </a:t>
            </a:r>
            <a:r>
              <a:rPr lang="de-DE" sz="1800" err="1">
                <a:solidFill>
                  <a:schemeClr val="bg1"/>
                </a:solidFill>
                <a:latin typeface="FreeSerifBold"/>
              </a:rPr>
              <a:t>about</a:t>
            </a:r>
            <a:r>
              <a:rPr lang="de-DE" sz="1800">
                <a:solidFill>
                  <a:schemeClr val="bg1"/>
                </a:solidFill>
                <a:latin typeface="FreeSerifBold"/>
              </a:rPr>
              <a:t> </a:t>
            </a:r>
            <a:r>
              <a:rPr lang="de-DE" sz="1800" err="1">
                <a:solidFill>
                  <a:schemeClr val="bg1"/>
                </a:solidFill>
                <a:latin typeface="FreeSerifBold"/>
              </a:rPr>
              <a:t>creating</a:t>
            </a:r>
            <a:r>
              <a:rPr lang="de-DE" sz="1800">
                <a:solidFill>
                  <a:schemeClr val="bg1"/>
                </a:solidFill>
                <a:latin typeface="FreeSerifBold"/>
              </a:rPr>
              <a:t> </a:t>
            </a:r>
            <a:r>
              <a:rPr lang="de-DE" sz="1800" err="1">
                <a:solidFill>
                  <a:schemeClr val="bg1"/>
                </a:solidFill>
                <a:latin typeface="FreeSerifBold"/>
              </a:rPr>
              <a:t>content</a:t>
            </a:r>
            <a:r>
              <a:rPr lang="de-DE" sz="1800">
                <a:solidFill>
                  <a:schemeClr val="bg1"/>
                </a:solidFill>
                <a:latin typeface="FreeSerifBold"/>
              </a:rPr>
              <a:t> </a:t>
            </a:r>
            <a:r>
              <a:rPr lang="de-DE" sz="1800" err="1">
                <a:solidFill>
                  <a:schemeClr val="bg1"/>
                </a:solidFill>
                <a:latin typeface="FreeSerifBold"/>
              </a:rPr>
              <a:t>for</a:t>
            </a:r>
            <a:r>
              <a:rPr lang="de-DE" sz="1800">
                <a:solidFill>
                  <a:schemeClr val="bg1"/>
                </a:solidFill>
                <a:latin typeface="FreeSerifBold"/>
              </a:rPr>
              <a:t> Minecraft </a:t>
            </a:r>
            <a:r>
              <a:rPr lang="de-DE" sz="1800" err="1">
                <a:solidFill>
                  <a:schemeClr val="bg1"/>
                </a:solidFill>
                <a:latin typeface="FreeSerifBold"/>
              </a:rPr>
              <a:t>to</a:t>
            </a:r>
            <a:r>
              <a:rPr lang="de-DE" sz="1800">
                <a:solidFill>
                  <a:schemeClr val="bg1"/>
                </a:solidFill>
                <a:latin typeface="FreeSerifBold"/>
              </a:rPr>
              <a:t> </a:t>
            </a:r>
            <a:r>
              <a:rPr lang="de-DE" sz="1800" err="1">
                <a:solidFill>
                  <a:schemeClr val="bg1"/>
                </a:solidFill>
                <a:latin typeface="FreeSerifBold"/>
              </a:rPr>
              <a:t>other</a:t>
            </a:r>
            <a:r>
              <a:rPr lang="de-DE" sz="1800">
                <a:solidFill>
                  <a:schemeClr val="bg1"/>
                </a:solidFill>
                <a:latin typeface="FreeSerifBold"/>
              </a:rPr>
              <a:t> </a:t>
            </a:r>
            <a:r>
              <a:rPr lang="de-DE" sz="1800" err="1">
                <a:solidFill>
                  <a:schemeClr val="bg1"/>
                </a:solidFill>
                <a:latin typeface="FreeSerifBold"/>
              </a:rPr>
              <a:t>people</a:t>
            </a:r>
            <a:r>
              <a:rPr lang="de-DE" sz="1800">
                <a:solidFill>
                  <a:schemeClr val="bg1"/>
                </a:solidFill>
                <a:latin typeface="FreeSerifBold"/>
              </a:rPr>
              <a:t>.</a:t>
            </a:r>
          </a:p>
          <a:p>
            <a:pPr lvl="1"/>
            <a:r>
              <a:rPr lang="de-DE" sz="1800">
                <a:solidFill>
                  <a:schemeClr val="bg1"/>
                </a:solidFill>
                <a:latin typeface="FreeSerifBold"/>
              </a:rPr>
              <a:t>I will </a:t>
            </a:r>
            <a:r>
              <a:rPr lang="de-DE" sz="1800" err="1">
                <a:solidFill>
                  <a:schemeClr val="bg1"/>
                </a:solidFill>
                <a:latin typeface="FreeSerifBold"/>
              </a:rPr>
              <a:t>recommend</a:t>
            </a:r>
            <a:r>
              <a:rPr lang="de-DE" sz="1800">
                <a:solidFill>
                  <a:schemeClr val="bg1"/>
                </a:solidFill>
                <a:latin typeface="FreeSerifBold"/>
              </a:rPr>
              <a:t> </a:t>
            </a:r>
            <a:r>
              <a:rPr lang="de-DE" sz="1800" err="1">
                <a:solidFill>
                  <a:schemeClr val="bg1"/>
                </a:solidFill>
                <a:latin typeface="FreeSerifBold"/>
              </a:rPr>
              <a:t>creating</a:t>
            </a:r>
            <a:r>
              <a:rPr lang="de-DE" sz="1800">
                <a:solidFill>
                  <a:schemeClr val="bg1"/>
                </a:solidFill>
                <a:latin typeface="FreeSerifBold"/>
              </a:rPr>
              <a:t> </a:t>
            </a:r>
            <a:r>
              <a:rPr lang="de-DE" sz="1800" err="1">
                <a:solidFill>
                  <a:schemeClr val="bg1"/>
                </a:solidFill>
                <a:latin typeface="FreeSerifBold"/>
              </a:rPr>
              <a:t>content</a:t>
            </a:r>
            <a:r>
              <a:rPr lang="de-DE" sz="1800">
                <a:solidFill>
                  <a:schemeClr val="bg1"/>
                </a:solidFill>
                <a:latin typeface="FreeSerifBold"/>
              </a:rPr>
              <a:t> </a:t>
            </a:r>
            <a:r>
              <a:rPr lang="de-DE" sz="1800" err="1">
                <a:solidFill>
                  <a:schemeClr val="bg1"/>
                </a:solidFill>
                <a:latin typeface="FreeSerifBold"/>
              </a:rPr>
              <a:t>for</a:t>
            </a:r>
            <a:r>
              <a:rPr lang="de-DE" sz="1800">
                <a:solidFill>
                  <a:schemeClr val="bg1"/>
                </a:solidFill>
                <a:latin typeface="FreeSerifBold"/>
              </a:rPr>
              <a:t> Minecraft </a:t>
            </a:r>
            <a:r>
              <a:rPr lang="de-DE" sz="1800" err="1">
                <a:solidFill>
                  <a:schemeClr val="bg1"/>
                </a:solidFill>
                <a:latin typeface="FreeSerifBold"/>
              </a:rPr>
              <a:t>to</a:t>
            </a:r>
            <a:r>
              <a:rPr lang="de-DE" sz="1800">
                <a:solidFill>
                  <a:schemeClr val="bg1"/>
                </a:solidFill>
                <a:latin typeface="FreeSerifBold"/>
              </a:rPr>
              <a:t> </a:t>
            </a:r>
            <a:r>
              <a:rPr lang="de-DE" sz="1800" err="1">
                <a:solidFill>
                  <a:schemeClr val="bg1"/>
                </a:solidFill>
                <a:latin typeface="FreeSerifBold"/>
              </a:rPr>
              <a:t>others</a:t>
            </a:r>
            <a:r>
              <a:rPr lang="de-DE" sz="1800">
                <a:solidFill>
                  <a:schemeClr val="bg1"/>
                </a:solidFill>
                <a:latin typeface="FreeSerifBold"/>
              </a:rPr>
              <a:t> </a:t>
            </a:r>
            <a:r>
              <a:rPr lang="de-DE" sz="1800" err="1">
                <a:solidFill>
                  <a:schemeClr val="bg1"/>
                </a:solidFill>
                <a:latin typeface="FreeSerifBold"/>
              </a:rPr>
              <a:t>who</a:t>
            </a:r>
            <a:r>
              <a:rPr lang="de-DE" sz="1800">
                <a:solidFill>
                  <a:schemeClr val="bg1"/>
                </a:solidFill>
                <a:latin typeface="FreeSerifBold"/>
              </a:rPr>
              <a:t> </a:t>
            </a:r>
            <a:r>
              <a:rPr lang="de-DE" sz="1800" err="1">
                <a:solidFill>
                  <a:schemeClr val="bg1"/>
                </a:solidFill>
                <a:latin typeface="FreeSerifBold"/>
              </a:rPr>
              <a:t>seek</a:t>
            </a:r>
            <a:r>
              <a:rPr lang="de-DE" sz="1800">
                <a:solidFill>
                  <a:schemeClr val="bg1"/>
                </a:solidFill>
                <a:latin typeface="FreeSerifBold"/>
              </a:rPr>
              <a:t> </a:t>
            </a:r>
            <a:r>
              <a:rPr lang="de-DE" sz="1800" err="1">
                <a:solidFill>
                  <a:schemeClr val="bg1"/>
                </a:solidFill>
                <a:latin typeface="FreeSerifBold"/>
              </a:rPr>
              <a:t>my</a:t>
            </a:r>
            <a:r>
              <a:rPr lang="de-DE" sz="1800">
                <a:solidFill>
                  <a:schemeClr val="bg1"/>
                </a:solidFill>
                <a:latin typeface="FreeSerifBold"/>
              </a:rPr>
              <a:t> </a:t>
            </a:r>
            <a:r>
              <a:rPr lang="de-DE" sz="1800" err="1">
                <a:solidFill>
                  <a:schemeClr val="bg1"/>
                </a:solidFill>
                <a:latin typeface="FreeSerifBold"/>
              </a:rPr>
              <a:t>advice</a:t>
            </a:r>
            <a:r>
              <a:rPr lang="de-DE" sz="1800">
                <a:solidFill>
                  <a:schemeClr val="bg1"/>
                </a:solidFill>
                <a:latin typeface="FreeSerifBold"/>
              </a:rPr>
              <a:t>.</a:t>
            </a:r>
          </a:p>
          <a:p>
            <a:pPr lvl="1"/>
            <a:r>
              <a:rPr lang="de-DE" sz="1800">
                <a:solidFill>
                  <a:schemeClr val="bg1"/>
                </a:solidFill>
                <a:latin typeface="FreeSerifBold"/>
              </a:rPr>
              <a:t>I will </a:t>
            </a:r>
            <a:r>
              <a:rPr lang="de-DE" sz="1800" err="1">
                <a:solidFill>
                  <a:schemeClr val="bg1"/>
                </a:solidFill>
                <a:latin typeface="FreeSerifBold"/>
              </a:rPr>
              <a:t>refer</a:t>
            </a:r>
            <a:r>
              <a:rPr lang="de-DE" sz="1800">
                <a:solidFill>
                  <a:schemeClr val="bg1"/>
                </a:solidFill>
                <a:latin typeface="FreeSerifBold"/>
              </a:rPr>
              <a:t> </a:t>
            </a:r>
            <a:r>
              <a:rPr lang="de-DE" sz="1800" err="1">
                <a:solidFill>
                  <a:schemeClr val="bg1"/>
                </a:solidFill>
                <a:latin typeface="FreeSerifBold"/>
              </a:rPr>
              <a:t>my</a:t>
            </a:r>
            <a:r>
              <a:rPr lang="de-DE" sz="1800">
                <a:solidFill>
                  <a:schemeClr val="bg1"/>
                </a:solidFill>
                <a:latin typeface="FreeSerifBold"/>
              </a:rPr>
              <a:t> </a:t>
            </a:r>
            <a:r>
              <a:rPr lang="de-DE" sz="1800" err="1">
                <a:solidFill>
                  <a:schemeClr val="bg1"/>
                </a:solidFill>
                <a:latin typeface="FreeSerifBold"/>
              </a:rPr>
              <a:t>acquaintances</a:t>
            </a:r>
            <a:r>
              <a:rPr lang="de-DE" sz="1800">
                <a:solidFill>
                  <a:schemeClr val="bg1"/>
                </a:solidFill>
                <a:latin typeface="FreeSerifBold"/>
              </a:rPr>
              <a:t> </a:t>
            </a:r>
            <a:r>
              <a:rPr lang="de-DE" sz="1800" err="1">
                <a:solidFill>
                  <a:schemeClr val="bg1"/>
                </a:solidFill>
                <a:latin typeface="FreeSerifBold"/>
              </a:rPr>
              <a:t>to</a:t>
            </a:r>
            <a:r>
              <a:rPr lang="de-DE" sz="1800">
                <a:solidFill>
                  <a:schemeClr val="bg1"/>
                </a:solidFill>
                <a:latin typeface="FreeSerifBold"/>
              </a:rPr>
              <a:t> </a:t>
            </a:r>
            <a:r>
              <a:rPr lang="de-DE" sz="1800" err="1">
                <a:solidFill>
                  <a:schemeClr val="bg1"/>
                </a:solidFill>
                <a:latin typeface="FreeSerifBold"/>
              </a:rPr>
              <a:t>creating</a:t>
            </a:r>
            <a:r>
              <a:rPr lang="de-DE" sz="1800">
                <a:solidFill>
                  <a:schemeClr val="bg1"/>
                </a:solidFill>
                <a:latin typeface="FreeSerifBold"/>
              </a:rPr>
              <a:t> </a:t>
            </a:r>
            <a:r>
              <a:rPr lang="de-DE" sz="1800" err="1">
                <a:solidFill>
                  <a:schemeClr val="bg1"/>
                </a:solidFill>
                <a:latin typeface="FreeSerifBold"/>
              </a:rPr>
              <a:t>content</a:t>
            </a:r>
            <a:r>
              <a:rPr lang="de-DE" sz="1800">
                <a:solidFill>
                  <a:schemeClr val="bg1"/>
                </a:solidFill>
                <a:latin typeface="FreeSerifBold"/>
              </a:rPr>
              <a:t> </a:t>
            </a:r>
            <a:r>
              <a:rPr lang="de-DE" sz="1800" err="1">
                <a:solidFill>
                  <a:schemeClr val="bg1"/>
                </a:solidFill>
                <a:latin typeface="FreeSerifBold"/>
              </a:rPr>
              <a:t>for</a:t>
            </a:r>
            <a:r>
              <a:rPr lang="de-DE" sz="1800">
                <a:solidFill>
                  <a:schemeClr val="bg1"/>
                </a:solidFill>
                <a:latin typeface="FreeSerifBold"/>
              </a:rPr>
              <a:t> Minecraft.</a:t>
            </a:r>
          </a:p>
          <a:p>
            <a:pPr marL="457200" lvl="1" indent="0">
              <a:buNone/>
            </a:pPr>
            <a:endParaRPr lang="de-DE" sz="1800">
              <a:solidFill>
                <a:schemeClr val="bg1"/>
              </a:solidFill>
            </a:endParaRPr>
          </a:p>
          <a:p>
            <a:pPr marL="457200" lvl="1" indent="0">
              <a:buNone/>
            </a:pPr>
            <a:endParaRPr lang="de-DE" sz="1800">
              <a:solidFill>
                <a:schemeClr val="bg1"/>
              </a:solidFill>
              <a:latin typeface="FreeSerifBold"/>
            </a:endParaRPr>
          </a:p>
        </p:txBody>
      </p:sp>
    </p:spTree>
    <p:extLst>
      <p:ext uri="{BB962C8B-B14F-4D97-AF65-F5344CB8AC3E}">
        <p14:creationId xmlns:p14="http://schemas.microsoft.com/office/powerpoint/2010/main" val="14411667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C708E661-6E82-C43F-EC1A-616AA8EEC3F5}"/>
            </a:ext>
          </a:extLst>
        </p:cNvPr>
        <p:cNvGrpSpPr/>
        <p:nvPr/>
      </p:nvGrpSpPr>
      <p:grpSpPr>
        <a:xfrm>
          <a:off x="0" y="0"/>
          <a:ext cx="0" cy="0"/>
          <a:chOff x="0" y="0"/>
          <a:chExt cx="0" cy="0"/>
        </a:xfrm>
      </p:grpSpPr>
      <p:sp>
        <p:nvSpPr>
          <p:cNvPr id="19" name="Rectangle: Rounded Corners 18">
            <a:extLst>
              <a:ext uri="{FF2B5EF4-FFF2-40B4-BE49-F238E27FC236}">
                <a16:creationId xmlns:a16="http://schemas.microsoft.com/office/drawing/2014/main" id="{F93B7584-2DE3-0A92-9FA8-B8213F81983C}"/>
              </a:ext>
            </a:extLst>
          </p:cNvPr>
          <p:cNvSpPr/>
          <p:nvPr/>
        </p:nvSpPr>
        <p:spPr>
          <a:xfrm>
            <a:off x="2007972" y="1942646"/>
            <a:ext cx="8020932" cy="1901768"/>
          </a:xfrm>
          <a:prstGeom prst="roundRect">
            <a:avLst>
              <a:gd name="adj" fmla="val 0"/>
            </a:avLst>
          </a:prstGeom>
          <a:gradFill>
            <a:gsLst>
              <a:gs pos="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Rounded Corners 9">
            <a:extLst>
              <a:ext uri="{FF2B5EF4-FFF2-40B4-BE49-F238E27FC236}">
                <a16:creationId xmlns:a16="http://schemas.microsoft.com/office/drawing/2014/main" id="{5E86F7B8-87E2-C909-588A-06E4CE34704E}"/>
              </a:ext>
            </a:extLst>
          </p:cNvPr>
          <p:cNvSpPr/>
          <p:nvPr/>
        </p:nvSpPr>
        <p:spPr>
          <a:xfrm>
            <a:off x="4041595" y="871433"/>
            <a:ext cx="4108816"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22B9551E-443A-A601-2795-C54D2CA84E73}"/>
              </a:ext>
            </a:extLst>
          </p:cNvPr>
          <p:cNvSpPr txBox="1"/>
          <p:nvPr/>
        </p:nvSpPr>
        <p:spPr>
          <a:xfrm>
            <a:off x="4041595" y="1053584"/>
            <a:ext cx="4108817" cy="369332"/>
          </a:xfrm>
          <a:prstGeom prst="rect">
            <a:avLst/>
          </a:prstGeom>
          <a:noFill/>
        </p:spPr>
        <p:txBody>
          <a:bodyPr wrap="none" rtlCol="0">
            <a:spAutoFit/>
          </a:bodyPr>
          <a:lstStyle/>
          <a:p>
            <a:pPr algn="ctr"/>
            <a:r>
              <a:rPr lang="en-IN">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Research Question</a:t>
            </a:r>
          </a:p>
        </p:txBody>
      </p:sp>
      <p:sp>
        <p:nvSpPr>
          <p:cNvPr id="17" name="TextBox 16">
            <a:extLst>
              <a:ext uri="{FF2B5EF4-FFF2-40B4-BE49-F238E27FC236}">
                <a16:creationId xmlns:a16="http://schemas.microsoft.com/office/drawing/2014/main" id="{9729B4C2-55FC-33F6-0C93-9783AE7E7AA7}"/>
              </a:ext>
            </a:extLst>
          </p:cNvPr>
          <p:cNvSpPr txBox="1"/>
          <p:nvPr/>
        </p:nvSpPr>
        <p:spPr>
          <a:xfrm>
            <a:off x="2509417" y="2220589"/>
            <a:ext cx="7018042" cy="1345881"/>
          </a:xfrm>
          <a:prstGeom prst="rect">
            <a:avLst/>
          </a:prstGeom>
          <a:noFill/>
        </p:spPr>
        <p:txBody>
          <a:bodyPr wrap="square" rtlCol="0">
            <a:spAutoFit/>
          </a:bodyPr>
          <a:lstStyle/>
          <a:p>
            <a:pPr algn="ctr">
              <a:lnSpc>
                <a:spcPct val="150000"/>
              </a:lnSpc>
            </a:pPr>
            <a:r>
              <a:rPr lang="en-US" sz="16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What motivates creators of the Metaverse? ​</a:t>
            </a:r>
          </a:p>
          <a:p>
            <a:pPr algn="ctr">
              <a:lnSpc>
                <a:spcPct val="150000"/>
              </a:lnSpc>
            </a:pPr>
            <a:r>
              <a:rPr lang="en-US"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 study on the effects of intrinsic need, satisfaction and​ external incentives​</a:t>
            </a:r>
          </a:p>
        </p:txBody>
      </p:sp>
    </p:spTree>
    <p:extLst>
      <p:ext uri="{BB962C8B-B14F-4D97-AF65-F5344CB8AC3E}">
        <p14:creationId xmlns:p14="http://schemas.microsoft.com/office/powerpoint/2010/main" val="1546322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B11F069B-D70E-4F9D-EB31-BA4AACD0A0C5}"/>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0DB2FEF1-CC52-2EFA-3B75-31C586413C0A}"/>
              </a:ext>
            </a:extLst>
          </p:cNvPr>
          <p:cNvSpPr/>
          <p:nvPr/>
        </p:nvSpPr>
        <p:spPr>
          <a:xfrm>
            <a:off x="3464516" y="871433"/>
            <a:ext cx="526298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4362508C-75C8-DD95-0415-84C5F79CDE7F}"/>
              </a:ext>
            </a:extLst>
          </p:cNvPr>
          <p:cNvSpPr txBox="1"/>
          <p:nvPr/>
        </p:nvSpPr>
        <p:spPr>
          <a:xfrm>
            <a:off x="3464516" y="1053584"/>
            <a:ext cx="5262980" cy="369332"/>
          </a:xfrm>
          <a:prstGeom prst="rect">
            <a:avLst/>
          </a:prstGeom>
          <a:noFill/>
        </p:spPr>
        <p:txBody>
          <a:bodyPr wrap="none" rtlCol="0">
            <a:spAutoFit/>
          </a:bodyPr>
          <a:lstStyle/>
          <a:p>
            <a:pPr algn="ctr"/>
            <a:r>
              <a:rPr lang="en-IN">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Theoretical Background</a:t>
            </a:r>
          </a:p>
        </p:txBody>
      </p:sp>
      <p:sp>
        <p:nvSpPr>
          <p:cNvPr id="42" name="Freeform 5">
            <a:extLst>
              <a:ext uri="{FF2B5EF4-FFF2-40B4-BE49-F238E27FC236}">
                <a16:creationId xmlns:a16="http://schemas.microsoft.com/office/drawing/2014/main" id="{2C7B4615-59D1-937D-25D9-DC9B81B3C7DE}"/>
              </a:ext>
            </a:extLst>
          </p:cNvPr>
          <p:cNvSpPr>
            <a:spLocks/>
          </p:cNvSpPr>
          <p:nvPr/>
        </p:nvSpPr>
        <p:spPr bwMode="auto">
          <a:xfrm>
            <a:off x="6095999" y="2194620"/>
            <a:ext cx="1871240" cy="2151882"/>
          </a:xfrm>
          <a:custGeom>
            <a:avLst/>
            <a:gdLst>
              <a:gd name="T0" fmla="*/ 2546 w 3154"/>
              <a:gd name="T1" fmla="*/ 3154 h 3580"/>
              <a:gd name="T2" fmla="*/ 3154 w 3154"/>
              <a:gd name="T3" fmla="*/ 3154 h 3580"/>
              <a:gd name="T4" fmla="*/ 2379 w 3154"/>
              <a:gd name="T5" fmla="*/ 1084 h 3580"/>
              <a:gd name="T6" fmla="*/ 2410 w 3154"/>
              <a:gd name="T7" fmla="*/ 1013 h 3580"/>
              <a:gd name="T8" fmla="*/ 2600 w 3154"/>
              <a:gd name="T9" fmla="*/ 929 h 3580"/>
              <a:gd name="T10" fmla="*/ 2600 w 3154"/>
              <a:gd name="T11" fmla="*/ 666 h 3580"/>
              <a:gd name="T12" fmla="*/ 2337 w 3154"/>
              <a:gd name="T13" fmla="*/ 666 h 3580"/>
              <a:gd name="T14" fmla="*/ 2253 w 3154"/>
              <a:gd name="T15" fmla="*/ 856 h 3580"/>
              <a:gd name="T16" fmla="*/ 2191 w 3154"/>
              <a:gd name="T17" fmla="*/ 886 h 3580"/>
              <a:gd name="T18" fmla="*/ 0 w 3154"/>
              <a:gd name="T19" fmla="*/ 0 h 3580"/>
              <a:gd name="T20" fmla="*/ 0 w 3154"/>
              <a:gd name="T21" fmla="*/ 541 h 3580"/>
              <a:gd name="T22" fmla="*/ 70 w 3154"/>
              <a:gd name="T23" fmla="*/ 568 h 3580"/>
              <a:gd name="T24" fmla="*/ 264 w 3154"/>
              <a:gd name="T25" fmla="*/ 493 h 3580"/>
              <a:gd name="T26" fmla="*/ 450 w 3154"/>
              <a:gd name="T27" fmla="*/ 679 h 3580"/>
              <a:gd name="T28" fmla="*/ 264 w 3154"/>
              <a:gd name="T29" fmla="*/ 865 h 3580"/>
              <a:gd name="T30" fmla="*/ 70 w 3154"/>
              <a:gd name="T31" fmla="*/ 789 h 3580"/>
              <a:gd name="T32" fmla="*/ 0 w 3154"/>
              <a:gd name="T33" fmla="*/ 816 h 3580"/>
              <a:gd name="T34" fmla="*/ 0 w 3154"/>
              <a:gd name="T35" fmla="*/ 1375 h 3580"/>
              <a:gd name="T36" fmla="*/ 1779 w 3154"/>
              <a:gd name="T37" fmla="*/ 3154 h 3580"/>
              <a:gd name="T38" fmla="*/ 2303 w 3154"/>
              <a:gd name="T39" fmla="*/ 3154 h 3580"/>
              <a:gd name="T40" fmla="*/ 2314 w 3154"/>
              <a:gd name="T41" fmla="*/ 3200 h 3580"/>
              <a:gd name="T42" fmla="*/ 2239 w 3154"/>
              <a:gd name="T43" fmla="*/ 3394 h 3580"/>
              <a:gd name="T44" fmla="*/ 2425 w 3154"/>
              <a:gd name="T45" fmla="*/ 3580 h 3580"/>
              <a:gd name="T46" fmla="*/ 2611 w 3154"/>
              <a:gd name="T47" fmla="*/ 3394 h 3580"/>
              <a:gd name="T48" fmla="*/ 2535 w 3154"/>
              <a:gd name="T49" fmla="*/ 3200 h 3580"/>
              <a:gd name="T50" fmla="*/ 2546 w 3154"/>
              <a:gd name="T51" fmla="*/ 315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4" h="3580">
                <a:moveTo>
                  <a:pt x="2546" y="3154"/>
                </a:moveTo>
                <a:cubicBezTo>
                  <a:pt x="3154" y="3154"/>
                  <a:pt x="3154" y="3154"/>
                  <a:pt x="3154" y="3154"/>
                </a:cubicBezTo>
                <a:cubicBezTo>
                  <a:pt x="3154" y="2362"/>
                  <a:pt x="2861" y="1638"/>
                  <a:pt x="2379" y="1084"/>
                </a:cubicBezTo>
                <a:cubicBezTo>
                  <a:pt x="2380" y="1058"/>
                  <a:pt x="2390" y="1033"/>
                  <a:pt x="2410" y="1013"/>
                </a:cubicBezTo>
                <a:cubicBezTo>
                  <a:pt x="2453" y="970"/>
                  <a:pt x="2531" y="998"/>
                  <a:pt x="2600" y="929"/>
                </a:cubicBezTo>
                <a:cubicBezTo>
                  <a:pt x="2673" y="856"/>
                  <a:pt x="2673" y="739"/>
                  <a:pt x="2600" y="666"/>
                </a:cubicBezTo>
                <a:cubicBezTo>
                  <a:pt x="2527" y="593"/>
                  <a:pt x="2409" y="593"/>
                  <a:pt x="2337" y="666"/>
                </a:cubicBezTo>
                <a:cubicBezTo>
                  <a:pt x="2261" y="742"/>
                  <a:pt x="2306" y="804"/>
                  <a:pt x="2253" y="856"/>
                </a:cubicBezTo>
                <a:cubicBezTo>
                  <a:pt x="2236" y="874"/>
                  <a:pt x="2214" y="884"/>
                  <a:pt x="2191" y="886"/>
                </a:cubicBezTo>
                <a:cubicBezTo>
                  <a:pt x="1624" y="338"/>
                  <a:pt x="851" y="0"/>
                  <a:pt x="0" y="0"/>
                </a:cubicBezTo>
                <a:cubicBezTo>
                  <a:pt x="0" y="541"/>
                  <a:pt x="0" y="541"/>
                  <a:pt x="0" y="541"/>
                </a:cubicBezTo>
                <a:cubicBezTo>
                  <a:pt x="19" y="558"/>
                  <a:pt x="43" y="568"/>
                  <a:pt x="70" y="568"/>
                </a:cubicBezTo>
                <a:cubicBezTo>
                  <a:pt x="144" y="568"/>
                  <a:pt x="156" y="493"/>
                  <a:pt x="264" y="493"/>
                </a:cubicBezTo>
                <a:cubicBezTo>
                  <a:pt x="366" y="493"/>
                  <a:pt x="450" y="576"/>
                  <a:pt x="450" y="679"/>
                </a:cubicBezTo>
                <a:cubicBezTo>
                  <a:pt x="450" y="781"/>
                  <a:pt x="366" y="865"/>
                  <a:pt x="264" y="865"/>
                </a:cubicBezTo>
                <a:cubicBezTo>
                  <a:pt x="166" y="865"/>
                  <a:pt x="131" y="789"/>
                  <a:pt x="70" y="789"/>
                </a:cubicBezTo>
                <a:cubicBezTo>
                  <a:pt x="43" y="789"/>
                  <a:pt x="19" y="800"/>
                  <a:pt x="0" y="816"/>
                </a:cubicBezTo>
                <a:cubicBezTo>
                  <a:pt x="0" y="1375"/>
                  <a:pt x="0" y="1375"/>
                  <a:pt x="0" y="1375"/>
                </a:cubicBezTo>
                <a:cubicBezTo>
                  <a:pt x="983" y="1375"/>
                  <a:pt x="1779" y="2171"/>
                  <a:pt x="1779" y="3154"/>
                </a:cubicBezTo>
                <a:cubicBezTo>
                  <a:pt x="2303" y="3154"/>
                  <a:pt x="2303" y="3154"/>
                  <a:pt x="2303" y="3154"/>
                </a:cubicBezTo>
                <a:cubicBezTo>
                  <a:pt x="2310" y="3168"/>
                  <a:pt x="2314" y="3183"/>
                  <a:pt x="2314" y="3200"/>
                </a:cubicBezTo>
                <a:cubicBezTo>
                  <a:pt x="2314" y="3261"/>
                  <a:pt x="2239" y="3296"/>
                  <a:pt x="2239" y="3394"/>
                </a:cubicBezTo>
                <a:cubicBezTo>
                  <a:pt x="2239" y="3496"/>
                  <a:pt x="2322" y="3580"/>
                  <a:pt x="2425" y="3580"/>
                </a:cubicBezTo>
                <a:cubicBezTo>
                  <a:pt x="2528" y="3580"/>
                  <a:pt x="2611" y="3496"/>
                  <a:pt x="2611" y="3394"/>
                </a:cubicBezTo>
                <a:cubicBezTo>
                  <a:pt x="2611" y="3286"/>
                  <a:pt x="2535" y="3274"/>
                  <a:pt x="2535" y="3200"/>
                </a:cubicBezTo>
                <a:cubicBezTo>
                  <a:pt x="2535" y="3183"/>
                  <a:pt x="2539" y="3168"/>
                  <a:pt x="2546" y="3154"/>
                </a:cubicBezTo>
                <a:close/>
              </a:path>
            </a:pathLst>
          </a:custGeom>
          <a:solidFill>
            <a:schemeClr val="accent1"/>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Freeform 6">
            <a:extLst>
              <a:ext uri="{FF2B5EF4-FFF2-40B4-BE49-F238E27FC236}">
                <a16:creationId xmlns:a16="http://schemas.microsoft.com/office/drawing/2014/main" id="{89A090FC-C334-6E61-1738-E5296BC99D1F}"/>
              </a:ext>
            </a:extLst>
          </p:cNvPr>
          <p:cNvSpPr>
            <a:spLocks/>
          </p:cNvSpPr>
          <p:nvPr/>
        </p:nvSpPr>
        <p:spPr bwMode="auto">
          <a:xfrm>
            <a:off x="5830848" y="4091107"/>
            <a:ext cx="2136391" cy="1895460"/>
          </a:xfrm>
          <a:custGeom>
            <a:avLst/>
            <a:gdLst>
              <a:gd name="T0" fmla="*/ 2857 w 3601"/>
              <a:gd name="T1" fmla="*/ 2137 h 3153"/>
              <a:gd name="T2" fmla="*/ 2826 w 3601"/>
              <a:gd name="T3" fmla="*/ 2070 h 3153"/>
              <a:gd name="T4" fmla="*/ 3601 w 3601"/>
              <a:gd name="T5" fmla="*/ 0 h 3153"/>
              <a:gd name="T6" fmla="*/ 2993 w 3601"/>
              <a:gd name="T7" fmla="*/ 0 h 3153"/>
              <a:gd name="T8" fmla="*/ 2982 w 3601"/>
              <a:gd name="T9" fmla="*/ 46 h 3153"/>
              <a:gd name="T10" fmla="*/ 3058 w 3601"/>
              <a:gd name="T11" fmla="*/ 240 h 3153"/>
              <a:gd name="T12" fmla="*/ 2872 w 3601"/>
              <a:gd name="T13" fmla="*/ 426 h 3153"/>
              <a:gd name="T14" fmla="*/ 2686 w 3601"/>
              <a:gd name="T15" fmla="*/ 240 h 3153"/>
              <a:gd name="T16" fmla="*/ 2761 w 3601"/>
              <a:gd name="T17" fmla="*/ 46 h 3153"/>
              <a:gd name="T18" fmla="*/ 2750 w 3601"/>
              <a:gd name="T19" fmla="*/ 0 h 3153"/>
              <a:gd name="T20" fmla="*/ 2226 w 3601"/>
              <a:gd name="T21" fmla="*/ 0 h 3153"/>
              <a:gd name="T22" fmla="*/ 447 w 3601"/>
              <a:gd name="T23" fmla="*/ 1779 h 3153"/>
              <a:gd name="T24" fmla="*/ 447 w 3601"/>
              <a:gd name="T25" fmla="*/ 2298 h 3153"/>
              <a:gd name="T26" fmla="*/ 380 w 3601"/>
              <a:gd name="T27" fmla="*/ 2322 h 3153"/>
              <a:gd name="T28" fmla="*/ 186 w 3601"/>
              <a:gd name="T29" fmla="*/ 2246 h 3153"/>
              <a:gd name="T30" fmla="*/ 0 w 3601"/>
              <a:gd name="T31" fmla="*/ 2432 h 3153"/>
              <a:gd name="T32" fmla="*/ 186 w 3601"/>
              <a:gd name="T33" fmla="*/ 2618 h 3153"/>
              <a:gd name="T34" fmla="*/ 380 w 3601"/>
              <a:gd name="T35" fmla="*/ 2543 h 3153"/>
              <a:gd name="T36" fmla="*/ 447 w 3601"/>
              <a:gd name="T37" fmla="*/ 2567 h 3153"/>
              <a:gd name="T38" fmla="*/ 447 w 3601"/>
              <a:gd name="T39" fmla="*/ 3153 h 3153"/>
              <a:gd name="T40" fmla="*/ 2642 w 3601"/>
              <a:gd name="T41" fmla="*/ 2264 h 3153"/>
              <a:gd name="T42" fmla="*/ 2700 w 3601"/>
              <a:gd name="T43" fmla="*/ 2293 h 3153"/>
              <a:gd name="T44" fmla="*/ 2784 w 3601"/>
              <a:gd name="T45" fmla="*/ 2483 h 3153"/>
              <a:gd name="T46" fmla="*/ 3047 w 3601"/>
              <a:gd name="T47" fmla="*/ 2483 h 3153"/>
              <a:gd name="T48" fmla="*/ 3047 w 3601"/>
              <a:gd name="T49" fmla="*/ 2220 h 3153"/>
              <a:gd name="T50" fmla="*/ 2857 w 3601"/>
              <a:gd name="T51" fmla="*/ 2137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1" h="3153">
                <a:moveTo>
                  <a:pt x="2857" y="2137"/>
                </a:moveTo>
                <a:cubicBezTo>
                  <a:pt x="2838" y="2118"/>
                  <a:pt x="2828" y="2094"/>
                  <a:pt x="2826" y="2070"/>
                </a:cubicBezTo>
                <a:cubicBezTo>
                  <a:pt x="3308" y="1516"/>
                  <a:pt x="3601" y="792"/>
                  <a:pt x="3601" y="0"/>
                </a:cubicBezTo>
                <a:cubicBezTo>
                  <a:pt x="2993" y="0"/>
                  <a:pt x="2993" y="0"/>
                  <a:pt x="2993" y="0"/>
                </a:cubicBezTo>
                <a:cubicBezTo>
                  <a:pt x="2986" y="14"/>
                  <a:pt x="2982" y="29"/>
                  <a:pt x="2982" y="46"/>
                </a:cubicBezTo>
                <a:cubicBezTo>
                  <a:pt x="2982" y="120"/>
                  <a:pt x="3058" y="132"/>
                  <a:pt x="3058" y="240"/>
                </a:cubicBezTo>
                <a:cubicBezTo>
                  <a:pt x="3058" y="342"/>
                  <a:pt x="2975" y="426"/>
                  <a:pt x="2872" y="426"/>
                </a:cubicBezTo>
                <a:cubicBezTo>
                  <a:pt x="2769" y="426"/>
                  <a:pt x="2686" y="342"/>
                  <a:pt x="2686" y="240"/>
                </a:cubicBezTo>
                <a:cubicBezTo>
                  <a:pt x="2686" y="142"/>
                  <a:pt x="2761" y="107"/>
                  <a:pt x="2761" y="46"/>
                </a:cubicBezTo>
                <a:cubicBezTo>
                  <a:pt x="2761" y="29"/>
                  <a:pt x="2757" y="14"/>
                  <a:pt x="2750" y="0"/>
                </a:cubicBezTo>
                <a:cubicBezTo>
                  <a:pt x="2226" y="0"/>
                  <a:pt x="2226" y="0"/>
                  <a:pt x="2226" y="0"/>
                </a:cubicBezTo>
                <a:cubicBezTo>
                  <a:pt x="2226" y="983"/>
                  <a:pt x="1430" y="1779"/>
                  <a:pt x="447" y="1779"/>
                </a:cubicBezTo>
                <a:cubicBezTo>
                  <a:pt x="447" y="2298"/>
                  <a:pt x="447" y="2298"/>
                  <a:pt x="447" y="2298"/>
                </a:cubicBezTo>
                <a:cubicBezTo>
                  <a:pt x="429" y="2313"/>
                  <a:pt x="406" y="2322"/>
                  <a:pt x="380" y="2322"/>
                </a:cubicBezTo>
                <a:cubicBezTo>
                  <a:pt x="306" y="2322"/>
                  <a:pt x="294" y="2246"/>
                  <a:pt x="186" y="2246"/>
                </a:cubicBezTo>
                <a:cubicBezTo>
                  <a:pt x="84" y="2246"/>
                  <a:pt x="0" y="2330"/>
                  <a:pt x="0" y="2432"/>
                </a:cubicBezTo>
                <a:cubicBezTo>
                  <a:pt x="0" y="2535"/>
                  <a:pt x="84" y="2618"/>
                  <a:pt x="186" y="2618"/>
                </a:cubicBezTo>
                <a:cubicBezTo>
                  <a:pt x="284" y="2618"/>
                  <a:pt x="319" y="2543"/>
                  <a:pt x="380" y="2543"/>
                </a:cubicBezTo>
                <a:cubicBezTo>
                  <a:pt x="406" y="2543"/>
                  <a:pt x="429" y="2552"/>
                  <a:pt x="447" y="2567"/>
                </a:cubicBezTo>
                <a:cubicBezTo>
                  <a:pt x="447" y="3153"/>
                  <a:pt x="447" y="3153"/>
                  <a:pt x="447" y="3153"/>
                </a:cubicBezTo>
                <a:cubicBezTo>
                  <a:pt x="1300" y="3153"/>
                  <a:pt x="2075" y="2814"/>
                  <a:pt x="2642" y="2264"/>
                </a:cubicBezTo>
                <a:cubicBezTo>
                  <a:pt x="2663" y="2267"/>
                  <a:pt x="2684" y="2277"/>
                  <a:pt x="2700" y="2293"/>
                </a:cubicBezTo>
                <a:cubicBezTo>
                  <a:pt x="2753" y="2346"/>
                  <a:pt x="2708" y="2407"/>
                  <a:pt x="2784" y="2483"/>
                </a:cubicBezTo>
                <a:cubicBezTo>
                  <a:pt x="2856" y="2556"/>
                  <a:pt x="2974" y="2556"/>
                  <a:pt x="3047" y="2483"/>
                </a:cubicBezTo>
                <a:cubicBezTo>
                  <a:pt x="3120" y="2411"/>
                  <a:pt x="3120" y="2293"/>
                  <a:pt x="3047" y="2220"/>
                </a:cubicBezTo>
                <a:cubicBezTo>
                  <a:pt x="2978" y="2151"/>
                  <a:pt x="2900" y="2179"/>
                  <a:pt x="2857" y="2137"/>
                </a:cubicBezTo>
                <a:close/>
              </a:path>
            </a:pathLst>
          </a:custGeom>
          <a:solidFill>
            <a:schemeClr val="accent2"/>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Freeform 7">
            <a:extLst>
              <a:ext uri="{FF2B5EF4-FFF2-40B4-BE49-F238E27FC236}">
                <a16:creationId xmlns:a16="http://schemas.microsoft.com/office/drawing/2014/main" id="{B0F96737-0BCE-8784-D92A-26D91C749794}"/>
              </a:ext>
            </a:extLst>
          </p:cNvPr>
          <p:cNvSpPr>
            <a:spLocks/>
          </p:cNvSpPr>
          <p:nvPr/>
        </p:nvSpPr>
        <p:spPr bwMode="auto">
          <a:xfrm>
            <a:off x="4224760" y="3827506"/>
            <a:ext cx="1871240" cy="2159061"/>
          </a:xfrm>
          <a:custGeom>
            <a:avLst/>
            <a:gdLst>
              <a:gd name="T0" fmla="*/ 2893 w 3154"/>
              <a:gd name="T1" fmla="*/ 2684 h 3591"/>
              <a:gd name="T2" fmla="*/ 3087 w 3154"/>
              <a:gd name="T3" fmla="*/ 2760 h 3591"/>
              <a:gd name="T4" fmla="*/ 3154 w 3154"/>
              <a:gd name="T5" fmla="*/ 2736 h 3591"/>
              <a:gd name="T6" fmla="*/ 3154 w 3154"/>
              <a:gd name="T7" fmla="*/ 2217 h 3591"/>
              <a:gd name="T8" fmla="*/ 3154 w 3154"/>
              <a:gd name="T9" fmla="*/ 2217 h 3591"/>
              <a:gd name="T10" fmla="*/ 1375 w 3154"/>
              <a:gd name="T11" fmla="*/ 438 h 3591"/>
              <a:gd name="T12" fmla="*/ 841 w 3154"/>
              <a:gd name="T13" fmla="*/ 438 h 3591"/>
              <a:gd name="T14" fmla="*/ 824 w 3154"/>
              <a:gd name="T15" fmla="*/ 380 h 3591"/>
              <a:gd name="T16" fmla="*/ 899 w 3154"/>
              <a:gd name="T17" fmla="*/ 186 h 3591"/>
              <a:gd name="T18" fmla="*/ 713 w 3154"/>
              <a:gd name="T19" fmla="*/ 0 h 3591"/>
              <a:gd name="T20" fmla="*/ 527 w 3154"/>
              <a:gd name="T21" fmla="*/ 186 h 3591"/>
              <a:gd name="T22" fmla="*/ 602 w 3154"/>
              <a:gd name="T23" fmla="*/ 380 h 3591"/>
              <a:gd name="T24" fmla="*/ 585 w 3154"/>
              <a:gd name="T25" fmla="*/ 438 h 3591"/>
              <a:gd name="T26" fmla="*/ 0 w 3154"/>
              <a:gd name="T27" fmla="*/ 438 h 3591"/>
              <a:gd name="T28" fmla="*/ 789 w 3154"/>
              <a:gd name="T29" fmla="*/ 2524 h 3591"/>
              <a:gd name="T30" fmla="*/ 761 w 3154"/>
              <a:gd name="T31" fmla="*/ 2575 h 3591"/>
              <a:gd name="T32" fmla="*/ 571 w 3154"/>
              <a:gd name="T33" fmla="*/ 2658 h 3591"/>
              <a:gd name="T34" fmla="*/ 571 w 3154"/>
              <a:gd name="T35" fmla="*/ 2921 h 3591"/>
              <a:gd name="T36" fmla="*/ 834 w 3154"/>
              <a:gd name="T37" fmla="*/ 2921 h 3591"/>
              <a:gd name="T38" fmla="*/ 917 w 3154"/>
              <a:gd name="T39" fmla="*/ 2731 h 3591"/>
              <a:gd name="T40" fmla="*/ 962 w 3154"/>
              <a:gd name="T41" fmla="*/ 2705 h 3591"/>
              <a:gd name="T42" fmla="*/ 3154 w 3154"/>
              <a:gd name="T43" fmla="*/ 3591 h 3591"/>
              <a:gd name="T44" fmla="*/ 3154 w 3154"/>
              <a:gd name="T45" fmla="*/ 3005 h 3591"/>
              <a:gd name="T46" fmla="*/ 3087 w 3154"/>
              <a:gd name="T47" fmla="*/ 2981 h 3591"/>
              <a:gd name="T48" fmla="*/ 2893 w 3154"/>
              <a:gd name="T49" fmla="*/ 3056 h 3591"/>
              <a:gd name="T50" fmla="*/ 2707 w 3154"/>
              <a:gd name="T51" fmla="*/ 2870 h 3591"/>
              <a:gd name="T52" fmla="*/ 2893 w 3154"/>
              <a:gd name="T53" fmla="*/ 2684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4" h="3591">
                <a:moveTo>
                  <a:pt x="2893" y="2684"/>
                </a:moveTo>
                <a:cubicBezTo>
                  <a:pt x="3001" y="2684"/>
                  <a:pt x="3013" y="2760"/>
                  <a:pt x="3087" y="2760"/>
                </a:cubicBezTo>
                <a:cubicBezTo>
                  <a:pt x="3113" y="2760"/>
                  <a:pt x="3136" y="2751"/>
                  <a:pt x="3154" y="2736"/>
                </a:cubicBezTo>
                <a:cubicBezTo>
                  <a:pt x="3154" y="2217"/>
                  <a:pt x="3154" y="2217"/>
                  <a:pt x="3154" y="2217"/>
                </a:cubicBezTo>
                <a:cubicBezTo>
                  <a:pt x="3154" y="2217"/>
                  <a:pt x="3154" y="2217"/>
                  <a:pt x="3154" y="2217"/>
                </a:cubicBezTo>
                <a:cubicBezTo>
                  <a:pt x="2171" y="2217"/>
                  <a:pt x="1375" y="1421"/>
                  <a:pt x="1375" y="438"/>
                </a:cubicBezTo>
                <a:cubicBezTo>
                  <a:pt x="841" y="438"/>
                  <a:pt x="841" y="438"/>
                  <a:pt x="841" y="438"/>
                </a:cubicBezTo>
                <a:cubicBezTo>
                  <a:pt x="830" y="421"/>
                  <a:pt x="824" y="401"/>
                  <a:pt x="824" y="380"/>
                </a:cubicBezTo>
                <a:cubicBezTo>
                  <a:pt x="824" y="306"/>
                  <a:pt x="899" y="294"/>
                  <a:pt x="899" y="186"/>
                </a:cubicBezTo>
                <a:cubicBezTo>
                  <a:pt x="899" y="83"/>
                  <a:pt x="816" y="0"/>
                  <a:pt x="713" y="0"/>
                </a:cubicBezTo>
                <a:cubicBezTo>
                  <a:pt x="610" y="0"/>
                  <a:pt x="527" y="83"/>
                  <a:pt x="527" y="186"/>
                </a:cubicBezTo>
                <a:cubicBezTo>
                  <a:pt x="527" y="284"/>
                  <a:pt x="602" y="319"/>
                  <a:pt x="602" y="380"/>
                </a:cubicBezTo>
                <a:cubicBezTo>
                  <a:pt x="602" y="401"/>
                  <a:pt x="596" y="421"/>
                  <a:pt x="585" y="438"/>
                </a:cubicBezTo>
                <a:cubicBezTo>
                  <a:pt x="0" y="438"/>
                  <a:pt x="0" y="438"/>
                  <a:pt x="0" y="438"/>
                </a:cubicBezTo>
                <a:cubicBezTo>
                  <a:pt x="0" y="1238"/>
                  <a:pt x="298" y="1968"/>
                  <a:pt x="789" y="2524"/>
                </a:cubicBezTo>
                <a:cubicBezTo>
                  <a:pt x="785" y="2542"/>
                  <a:pt x="775" y="2560"/>
                  <a:pt x="761" y="2575"/>
                </a:cubicBezTo>
                <a:cubicBezTo>
                  <a:pt x="718" y="2617"/>
                  <a:pt x="640" y="2589"/>
                  <a:pt x="571" y="2658"/>
                </a:cubicBezTo>
                <a:cubicBezTo>
                  <a:pt x="498" y="2731"/>
                  <a:pt x="498" y="2849"/>
                  <a:pt x="571" y="2921"/>
                </a:cubicBezTo>
                <a:cubicBezTo>
                  <a:pt x="643" y="2994"/>
                  <a:pt x="761" y="2994"/>
                  <a:pt x="834" y="2921"/>
                </a:cubicBezTo>
                <a:cubicBezTo>
                  <a:pt x="910" y="2845"/>
                  <a:pt x="865" y="2784"/>
                  <a:pt x="917" y="2731"/>
                </a:cubicBezTo>
                <a:cubicBezTo>
                  <a:pt x="930" y="2718"/>
                  <a:pt x="946" y="2709"/>
                  <a:pt x="962" y="2705"/>
                </a:cubicBezTo>
                <a:cubicBezTo>
                  <a:pt x="1529" y="3254"/>
                  <a:pt x="2302" y="3591"/>
                  <a:pt x="3154" y="3591"/>
                </a:cubicBezTo>
                <a:cubicBezTo>
                  <a:pt x="3154" y="3005"/>
                  <a:pt x="3154" y="3005"/>
                  <a:pt x="3154" y="3005"/>
                </a:cubicBezTo>
                <a:cubicBezTo>
                  <a:pt x="3136" y="2990"/>
                  <a:pt x="3113" y="2981"/>
                  <a:pt x="3087" y="2981"/>
                </a:cubicBezTo>
                <a:cubicBezTo>
                  <a:pt x="3026" y="2981"/>
                  <a:pt x="2991" y="3056"/>
                  <a:pt x="2893" y="3056"/>
                </a:cubicBezTo>
                <a:cubicBezTo>
                  <a:pt x="2791" y="3056"/>
                  <a:pt x="2707" y="2973"/>
                  <a:pt x="2707" y="2870"/>
                </a:cubicBezTo>
                <a:cubicBezTo>
                  <a:pt x="2707" y="2768"/>
                  <a:pt x="2791" y="2684"/>
                  <a:pt x="2893" y="2684"/>
                </a:cubicBezTo>
                <a:close/>
              </a:path>
            </a:pathLst>
          </a:custGeom>
          <a:solidFill>
            <a:srgbClr val="FFC000"/>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5" name="Freeform 8">
            <a:extLst>
              <a:ext uri="{FF2B5EF4-FFF2-40B4-BE49-F238E27FC236}">
                <a16:creationId xmlns:a16="http://schemas.microsoft.com/office/drawing/2014/main" id="{7ACC98CB-5CF4-012E-750F-84F577666DDE}"/>
              </a:ext>
            </a:extLst>
          </p:cNvPr>
          <p:cNvSpPr>
            <a:spLocks/>
          </p:cNvSpPr>
          <p:nvPr/>
        </p:nvSpPr>
        <p:spPr bwMode="auto">
          <a:xfrm>
            <a:off x="4224760" y="2194620"/>
            <a:ext cx="2138415" cy="1896487"/>
          </a:xfrm>
          <a:custGeom>
            <a:avLst/>
            <a:gdLst>
              <a:gd name="T0" fmla="*/ 3154 w 3604"/>
              <a:gd name="T1" fmla="*/ 1375 h 3154"/>
              <a:gd name="T2" fmla="*/ 3154 w 3604"/>
              <a:gd name="T3" fmla="*/ 1375 h 3154"/>
              <a:gd name="T4" fmla="*/ 3154 w 3604"/>
              <a:gd name="T5" fmla="*/ 816 h 3154"/>
              <a:gd name="T6" fmla="*/ 3224 w 3604"/>
              <a:gd name="T7" fmla="*/ 789 h 3154"/>
              <a:gd name="T8" fmla="*/ 3418 w 3604"/>
              <a:gd name="T9" fmla="*/ 865 h 3154"/>
              <a:gd name="T10" fmla="*/ 3604 w 3604"/>
              <a:gd name="T11" fmla="*/ 679 h 3154"/>
              <a:gd name="T12" fmla="*/ 3418 w 3604"/>
              <a:gd name="T13" fmla="*/ 493 h 3154"/>
              <a:gd name="T14" fmla="*/ 3224 w 3604"/>
              <a:gd name="T15" fmla="*/ 568 h 3154"/>
              <a:gd name="T16" fmla="*/ 3154 w 3604"/>
              <a:gd name="T17" fmla="*/ 541 h 3154"/>
              <a:gd name="T18" fmla="*/ 3154 w 3604"/>
              <a:gd name="T19" fmla="*/ 0 h 3154"/>
              <a:gd name="T20" fmla="*/ 965 w 3604"/>
              <a:gd name="T21" fmla="*/ 884 h 3154"/>
              <a:gd name="T22" fmla="*/ 917 w 3604"/>
              <a:gd name="T23" fmla="*/ 856 h 3154"/>
              <a:gd name="T24" fmla="*/ 834 w 3604"/>
              <a:gd name="T25" fmla="*/ 666 h 3154"/>
              <a:gd name="T26" fmla="*/ 571 w 3604"/>
              <a:gd name="T27" fmla="*/ 666 h 3154"/>
              <a:gd name="T28" fmla="*/ 571 w 3604"/>
              <a:gd name="T29" fmla="*/ 929 h 3154"/>
              <a:gd name="T30" fmla="*/ 761 w 3604"/>
              <a:gd name="T31" fmla="*/ 1013 h 3154"/>
              <a:gd name="T32" fmla="*/ 790 w 3604"/>
              <a:gd name="T33" fmla="*/ 1067 h 3154"/>
              <a:gd name="T34" fmla="*/ 0 w 3604"/>
              <a:gd name="T35" fmla="*/ 3154 h 3154"/>
              <a:gd name="T36" fmla="*/ 585 w 3604"/>
              <a:gd name="T37" fmla="*/ 3154 h 3154"/>
              <a:gd name="T38" fmla="*/ 602 w 3604"/>
              <a:gd name="T39" fmla="*/ 3096 h 3154"/>
              <a:gd name="T40" fmla="*/ 527 w 3604"/>
              <a:gd name="T41" fmla="*/ 2902 h 3154"/>
              <a:gd name="T42" fmla="*/ 713 w 3604"/>
              <a:gd name="T43" fmla="*/ 2716 h 3154"/>
              <a:gd name="T44" fmla="*/ 899 w 3604"/>
              <a:gd name="T45" fmla="*/ 2902 h 3154"/>
              <a:gd name="T46" fmla="*/ 824 w 3604"/>
              <a:gd name="T47" fmla="*/ 3096 h 3154"/>
              <a:gd name="T48" fmla="*/ 841 w 3604"/>
              <a:gd name="T49" fmla="*/ 3154 h 3154"/>
              <a:gd name="T50" fmla="*/ 1375 w 3604"/>
              <a:gd name="T51" fmla="*/ 3154 h 3154"/>
              <a:gd name="T52" fmla="*/ 3154 w 3604"/>
              <a:gd name="T53" fmla="*/ 1375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4" h="3154">
                <a:moveTo>
                  <a:pt x="3154" y="1375"/>
                </a:moveTo>
                <a:cubicBezTo>
                  <a:pt x="3154" y="1375"/>
                  <a:pt x="3154" y="1375"/>
                  <a:pt x="3154" y="1375"/>
                </a:cubicBezTo>
                <a:cubicBezTo>
                  <a:pt x="3154" y="816"/>
                  <a:pt x="3154" y="816"/>
                  <a:pt x="3154" y="816"/>
                </a:cubicBezTo>
                <a:cubicBezTo>
                  <a:pt x="3173" y="800"/>
                  <a:pt x="3197" y="789"/>
                  <a:pt x="3224" y="789"/>
                </a:cubicBezTo>
                <a:cubicBezTo>
                  <a:pt x="3285" y="789"/>
                  <a:pt x="3320" y="865"/>
                  <a:pt x="3418" y="865"/>
                </a:cubicBezTo>
                <a:cubicBezTo>
                  <a:pt x="3520" y="865"/>
                  <a:pt x="3604" y="781"/>
                  <a:pt x="3604" y="679"/>
                </a:cubicBezTo>
                <a:cubicBezTo>
                  <a:pt x="3604" y="576"/>
                  <a:pt x="3520" y="493"/>
                  <a:pt x="3418" y="493"/>
                </a:cubicBezTo>
                <a:cubicBezTo>
                  <a:pt x="3310" y="493"/>
                  <a:pt x="3298" y="568"/>
                  <a:pt x="3224" y="568"/>
                </a:cubicBezTo>
                <a:cubicBezTo>
                  <a:pt x="3197" y="568"/>
                  <a:pt x="3173" y="558"/>
                  <a:pt x="3154" y="541"/>
                </a:cubicBezTo>
                <a:cubicBezTo>
                  <a:pt x="3154" y="0"/>
                  <a:pt x="3154" y="0"/>
                  <a:pt x="3154" y="0"/>
                </a:cubicBezTo>
                <a:cubicBezTo>
                  <a:pt x="2304" y="0"/>
                  <a:pt x="1532" y="337"/>
                  <a:pt x="965" y="884"/>
                </a:cubicBezTo>
                <a:cubicBezTo>
                  <a:pt x="948" y="879"/>
                  <a:pt x="931" y="870"/>
                  <a:pt x="917" y="856"/>
                </a:cubicBezTo>
                <a:cubicBezTo>
                  <a:pt x="865" y="804"/>
                  <a:pt x="910" y="742"/>
                  <a:pt x="834" y="666"/>
                </a:cubicBezTo>
                <a:cubicBezTo>
                  <a:pt x="761" y="593"/>
                  <a:pt x="643" y="593"/>
                  <a:pt x="571" y="666"/>
                </a:cubicBezTo>
                <a:cubicBezTo>
                  <a:pt x="498" y="739"/>
                  <a:pt x="498" y="856"/>
                  <a:pt x="571" y="929"/>
                </a:cubicBezTo>
                <a:cubicBezTo>
                  <a:pt x="640" y="998"/>
                  <a:pt x="718" y="970"/>
                  <a:pt x="761" y="1013"/>
                </a:cubicBezTo>
                <a:cubicBezTo>
                  <a:pt x="776" y="1028"/>
                  <a:pt x="786" y="1047"/>
                  <a:pt x="790" y="1067"/>
                </a:cubicBezTo>
                <a:cubicBezTo>
                  <a:pt x="299" y="1623"/>
                  <a:pt x="0" y="2354"/>
                  <a:pt x="0" y="3154"/>
                </a:cubicBezTo>
                <a:cubicBezTo>
                  <a:pt x="585" y="3154"/>
                  <a:pt x="585" y="3154"/>
                  <a:pt x="585" y="3154"/>
                </a:cubicBezTo>
                <a:cubicBezTo>
                  <a:pt x="596" y="3137"/>
                  <a:pt x="602" y="3117"/>
                  <a:pt x="602" y="3096"/>
                </a:cubicBezTo>
                <a:cubicBezTo>
                  <a:pt x="602" y="3035"/>
                  <a:pt x="527" y="3000"/>
                  <a:pt x="527" y="2902"/>
                </a:cubicBezTo>
                <a:cubicBezTo>
                  <a:pt x="527" y="2799"/>
                  <a:pt x="610" y="2716"/>
                  <a:pt x="713" y="2716"/>
                </a:cubicBezTo>
                <a:cubicBezTo>
                  <a:pt x="816" y="2716"/>
                  <a:pt x="899" y="2799"/>
                  <a:pt x="899" y="2902"/>
                </a:cubicBezTo>
                <a:cubicBezTo>
                  <a:pt x="899" y="3010"/>
                  <a:pt x="824" y="3022"/>
                  <a:pt x="824" y="3096"/>
                </a:cubicBezTo>
                <a:cubicBezTo>
                  <a:pt x="824" y="3117"/>
                  <a:pt x="830" y="3137"/>
                  <a:pt x="841" y="3154"/>
                </a:cubicBezTo>
                <a:cubicBezTo>
                  <a:pt x="1375" y="3154"/>
                  <a:pt x="1375" y="3154"/>
                  <a:pt x="1375" y="3154"/>
                </a:cubicBezTo>
                <a:cubicBezTo>
                  <a:pt x="1375" y="2171"/>
                  <a:pt x="2171" y="1375"/>
                  <a:pt x="3154" y="1375"/>
                </a:cubicBezTo>
                <a:close/>
              </a:path>
            </a:pathLst>
          </a:custGeom>
          <a:solidFill>
            <a:schemeClr val="tx2"/>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 name="Rectangle: Rounded Corners 18">
            <a:extLst>
              <a:ext uri="{FF2B5EF4-FFF2-40B4-BE49-F238E27FC236}">
                <a16:creationId xmlns:a16="http://schemas.microsoft.com/office/drawing/2014/main" id="{43597166-03FD-E10E-ACB4-C8DFD893894A}"/>
              </a:ext>
            </a:extLst>
          </p:cNvPr>
          <p:cNvSpPr/>
          <p:nvPr/>
        </p:nvSpPr>
        <p:spPr>
          <a:xfrm>
            <a:off x="957532" y="2282797"/>
            <a:ext cx="3406659" cy="540000"/>
          </a:xfrm>
          <a:prstGeom prst="roundRect">
            <a:avLst>
              <a:gd name="adj" fmla="val 0"/>
            </a:avLst>
          </a:prstGeom>
          <a:solidFill>
            <a:schemeClr val="tx2"/>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Social</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Capital Theory</a:t>
            </a:r>
          </a:p>
        </p:txBody>
      </p:sp>
      <p:sp>
        <p:nvSpPr>
          <p:cNvPr id="56" name="Rectangle: Rounded Corners 18">
            <a:extLst>
              <a:ext uri="{FF2B5EF4-FFF2-40B4-BE49-F238E27FC236}">
                <a16:creationId xmlns:a16="http://schemas.microsoft.com/office/drawing/2014/main" id="{3FA71C3C-9487-A20F-2E49-6ABC5C6157BE}"/>
              </a:ext>
            </a:extLst>
          </p:cNvPr>
          <p:cNvSpPr/>
          <p:nvPr/>
        </p:nvSpPr>
        <p:spPr>
          <a:xfrm>
            <a:off x="1406106" y="5297386"/>
            <a:ext cx="2926794" cy="540000"/>
          </a:xfrm>
          <a:prstGeom prst="roundRect">
            <a:avLst>
              <a:gd name="adj" fmla="val 0"/>
            </a:avLst>
          </a:prstGeom>
          <a:solidFill>
            <a:srgbClr val="FFC000"/>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Self-Determination Theory</a:t>
            </a:r>
          </a:p>
        </p:txBody>
      </p:sp>
      <p:sp>
        <p:nvSpPr>
          <p:cNvPr id="57" name="Rectangle: Rounded Corners 18">
            <a:extLst>
              <a:ext uri="{FF2B5EF4-FFF2-40B4-BE49-F238E27FC236}">
                <a16:creationId xmlns:a16="http://schemas.microsoft.com/office/drawing/2014/main" id="{B5A12C4C-B3FF-19A2-3F0C-B05C01D19542}"/>
              </a:ext>
            </a:extLst>
          </p:cNvPr>
          <p:cNvSpPr/>
          <p:nvPr/>
        </p:nvSpPr>
        <p:spPr>
          <a:xfrm>
            <a:off x="7791485" y="2282797"/>
            <a:ext cx="3716153" cy="540000"/>
          </a:xfrm>
          <a:prstGeom prst="roundRect">
            <a:avLst>
              <a:gd name="adj" fmla="val 0"/>
            </a:avLst>
          </a:prstGeom>
          <a:solidFill>
            <a:schemeClr val="accent1"/>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Uses</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and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Gratifications</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Theory</a:t>
            </a:r>
          </a:p>
        </p:txBody>
      </p:sp>
      <p:sp>
        <p:nvSpPr>
          <p:cNvPr id="58" name="Rectangle: Rounded Corners 18">
            <a:extLst>
              <a:ext uri="{FF2B5EF4-FFF2-40B4-BE49-F238E27FC236}">
                <a16:creationId xmlns:a16="http://schemas.microsoft.com/office/drawing/2014/main" id="{304A6B1A-4A9D-ABBE-55A7-DC9D5F72E96E}"/>
              </a:ext>
            </a:extLst>
          </p:cNvPr>
          <p:cNvSpPr/>
          <p:nvPr/>
        </p:nvSpPr>
        <p:spPr>
          <a:xfrm>
            <a:off x="7791485" y="5297386"/>
            <a:ext cx="3629889" cy="540000"/>
          </a:xfrm>
          <a:prstGeom prst="roundRect">
            <a:avLst>
              <a:gd name="adj" fmla="val 0"/>
            </a:avLst>
          </a:prstGeom>
          <a:solidFill>
            <a:schemeClr val="accent2"/>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Social</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Identity Theory</a:t>
            </a:r>
          </a:p>
        </p:txBody>
      </p:sp>
    </p:spTree>
    <p:extLst>
      <p:ext uri="{BB962C8B-B14F-4D97-AF65-F5344CB8AC3E}">
        <p14:creationId xmlns:p14="http://schemas.microsoft.com/office/powerpoint/2010/main" val="3950441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AB01126D-E296-771D-4B15-2F99762EBF38}"/>
            </a:ext>
          </a:extLst>
        </p:cNvPr>
        <p:cNvGrpSpPr/>
        <p:nvPr/>
      </p:nvGrpSpPr>
      <p:grpSpPr>
        <a:xfrm>
          <a:off x="0" y="0"/>
          <a:ext cx="0" cy="0"/>
          <a:chOff x="0" y="0"/>
          <a:chExt cx="0" cy="0"/>
        </a:xfrm>
      </p:grpSpPr>
      <p:sp>
        <p:nvSpPr>
          <p:cNvPr id="42" name="Freeform 5">
            <a:extLst>
              <a:ext uri="{FF2B5EF4-FFF2-40B4-BE49-F238E27FC236}">
                <a16:creationId xmlns:a16="http://schemas.microsoft.com/office/drawing/2014/main" id="{BC184CAA-B665-CDDF-9B7D-F27D23D0545F}"/>
              </a:ext>
            </a:extLst>
          </p:cNvPr>
          <p:cNvSpPr>
            <a:spLocks/>
          </p:cNvSpPr>
          <p:nvPr/>
        </p:nvSpPr>
        <p:spPr bwMode="auto">
          <a:xfrm>
            <a:off x="6095999" y="2194620"/>
            <a:ext cx="1871240" cy="2151882"/>
          </a:xfrm>
          <a:custGeom>
            <a:avLst/>
            <a:gdLst>
              <a:gd name="T0" fmla="*/ 2546 w 3154"/>
              <a:gd name="T1" fmla="*/ 3154 h 3580"/>
              <a:gd name="T2" fmla="*/ 3154 w 3154"/>
              <a:gd name="T3" fmla="*/ 3154 h 3580"/>
              <a:gd name="T4" fmla="*/ 2379 w 3154"/>
              <a:gd name="T5" fmla="*/ 1084 h 3580"/>
              <a:gd name="T6" fmla="*/ 2410 w 3154"/>
              <a:gd name="T7" fmla="*/ 1013 h 3580"/>
              <a:gd name="T8" fmla="*/ 2600 w 3154"/>
              <a:gd name="T9" fmla="*/ 929 h 3580"/>
              <a:gd name="T10" fmla="*/ 2600 w 3154"/>
              <a:gd name="T11" fmla="*/ 666 h 3580"/>
              <a:gd name="T12" fmla="*/ 2337 w 3154"/>
              <a:gd name="T13" fmla="*/ 666 h 3580"/>
              <a:gd name="T14" fmla="*/ 2253 w 3154"/>
              <a:gd name="T15" fmla="*/ 856 h 3580"/>
              <a:gd name="T16" fmla="*/ 2191 w 3154"/>
              <a:gd name="T17" fmla="*/ 886 h 3580"/>
              <a:gd name="T18" fmla="*/ 0 w 3154"/>
              <a:gd name="T19" fmla="*/ 0 h 3580"/>
              <a:gd name="T20" fmla="*/ 0 w 3154"/>
              <a:gd name="T21" fmla="*/ 541 h 3580"/>
              <a:gd name="T22" fmla="*/ 70 w 3154"/>
              <a:gd name="T23" fmla="*/ 568 h 3580"/>
              <a:gd name="T24" fmla="*/ 264 w 3154"/>
              <a:gd name="T25" fmla="*/ 493 h 3580"/>
              <a:gd name="T26" fmla="*/ 450 w 3154"/>
              <a:gd name="T27" fmla="*/ 679 h 3580"/>
              <a:gd name="T28" fmla="*/ 264 w 3154"/>
              <a:gd name="T29" fmla="*/ 865 h 3580"/>
              <a:gd name="T30" fmla="*/ 70 w 3154"/>
              <a:gd name="T31" fmla="*/ 789 h 3580"/>
              <a:gd name="T32" fmla="*/ 0 w 3154"/>
              <a:gd name="T33" fmla="*/ 816 h 3580"/>
              <a:gd name="T34" fmla="*/ 0 w 3154"/>
              <a:gd name="T35" fmla="*/ 1375 h 3580"/>
              <a:gd name="T36" fmla="*/ 1779 w 3154"/>
              <a:gd name="T37" fmla="*/ 3154 h 3580"/>
              <a:gd name="T38" fmla="*/ 2303 w 3154"/>
              <a:gd name="T39" fmla="*/ 3154 h 3580"/>
              <a:gd name="T40" fmla="*/ 2314 w 3154"/>
              <a:gd name="T41" fmla="*/ 3200 h 3580"/>
              <a:gd name="T42" fmla="*/ 2239 w 3154"/>
              <a:gd name="T43" fmla="*/ 3394 h 3580"/>
              <a:gd name="T44" fmla="*/ 2425 w 3154"/>
              <a:gd name="T45" fmla="*/ 3580 h 3580"/>
              <a:gd name="T46" fmla="*/ 2611 w 3154"/>
              <a:gd name="T47" fmla="*/ 3394 h 3580"/>
              <a:gd name="T48" fmla="*/ 2535 w 3154"/>
              <a:gd name="T49" fmla="*/ 3200 h 3580"/>
              <a:gd name="T50" fmla="*/ 2546 w 3154"/>
              <a:gd name="T51" fmla="*/ 3154 h 35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54" h="3580">
                <a:moveTo>
                  <a:pt x="2546" y="3154"/>
                </a:moveTo>
                <a:cubicBezTo>
                  <a:pt x="3154" y="3154"/>
                  <a:pt x="3154" y="3154"/>
                  <a:pt x="3154" y="3154"/>
                </a:cubicBezTo>
                <a:cubicBezTo>
                  <a:pt x="3154" y="2362"/>
                  <a:pt x="2861" y="1638"/>
                  <a:pt x="2379" y="1084"/>
                </a:cubicBezTo>
                <a:cubicBezTo>
                  <a:pt x="2380" y="1058"/>
                  <a:pt x="2390" y="1033"/>
                  <a:pt x="2410" y="1013"/>
                </a:cubicBezTo>
                <a:cubicBezTo>
                  <a:pt x="2453" y="970"/>
                  <a:pt x="2531" y="998"/>
                  <a:pt x="2600" y="929"/>
                </a:cubicBezTo>
                <a:cubicBezTo>
                  <a:pt x="2673" y="856"/>
                  <a:pt x="2673" y="739"/>
                  <a:pt x="2600" y="666"/>
                </a:cubicBezTo>
                <a:cubicBezTo>
                  <a:pt x="2527" y="593"/>
                  <a:pt x="2409" y="593"/>
                  <a:pt x="2337" y="666"/>
                </a:cubicBezTo>
                <a:cubicBezTo>
                  <a:pt x="2261" y="742"/>
                  <a:pt x="2306" y="804"/>
                  <a:pt x="2253" y="856"/>
                </a:cubicBezTo>
                <a:cubicBezTo>
                  <a:pt x="2236" y="874"/>
                  <a:pt x="2214" y="884"/>
                  <a:pt x="2191" y="886"/>
                </a:cubicBezTo>
                <a:cubicBezTo>
                  <a:pt x="1624" y="338"/>
                  <a:pt x="851" y="0"/>
                  <a:pt x="0" y="0"/>
                </a:cubicBezTo>
                <a:cubicBezTo>
                  <a:pt x="0" y="541"/>
                  <a:pt x="0" y="541"/>
                  <a:pt x="0" y="541"/>
                </a:cubicBezTo>
                <a:cubicBezTo>
                  <a:pt x="19" y="558"/>
                  <a:pt x="43" y="568"/>
                  <a:pt x="70" y="568"/>
                </a:cubicBezTo>
                <a:cubicBezTo>
                  <a:pt x="144" y="568"/>
                  <a:pt x="156" y="493"/>
                  <a:pt x="264" y="493"/>
                </a:cubicBezTo>
                <a:cubicBezTo>
                  <a:pt x="366" y="493"/>
                  <a:pt x="450" y="576"/>
                  <a:pt x="450" y="679"/>
                </a:cubicBezTo>
                <a:cubicBezTo>
                  <a:pt x="450" y="781"/>
                  <a:pt x="366" y="865"/>
                  <a:pt x="264" y="865"/>
                </a:cubicBezTo>
                <a:cubicBezTo>
                  <a:pt x="166" y="865"/>
                  <a:pt x="131" y="789"/>
                  <a:pt x="70" y="789"/>
                </a:cubicBezTo>
                <a:cubicBezTo>
                  <a:pt x="43" y="789"/>
                  <a:pt x="19" y="800"/>
                  <a:pt x="0" y="816"/>
                </a:cubicBezTo>
                <a:cubicBezTo>
                  <a:pt x="0" y="1375"/>
                  <a:pt x="0" y="1375"/>
                  <a:pt x="0" y="1375"/>
                </a:cubicBezTo>
                <a:cubicBezTo>
                  <a:pt x="983" y="1375"/>
                  <a:pt x="1779" y="2171"/>
                  <a:pt x="1779" y="3154"/>
                </a:cubicBezTo>
                <a:cubicBezTo>
                  <a:pt x="2303" y="3154"/>
                  <a:pt x="2303" y="3154"/>
                  <a:pt x="2303" y="3154"/>
                </a:cubicBezTo>
                <a:cubicBezTo>
                  <a:pt x="2310" y="3168"/>
                  <a:pt x="2314" y="3183"/>
                  <a:pt x="2314" y="3200"/>
                </a:cubicBezTo>
                <a:cubicBezTo>
                  <a:pt x="2314" y="3261"/>
                  <a:pt x="2239" y="3296"/>
                  <a:pt x="2239" y="3394"/>
                </a:cubicBezTo>
                <a:cubicBezTo>
                  <a:pt x="2239" y="3496"/>
                  <a:pt x="2322" y="3580"/>
                  <a:pt x="2425" y="3580"/>
                </a:cubicBezTo>
                <a:cubicBezTo>
                  <a:pt x="2528" y="3580"/>
                  <a:pt x="2611" y="3496"/>
                  <a:pt x="2611" y="3394"/>
                </a:cubicBezTo>
                <a:cubicBezTo>
                  <a:pt x="2611" y="3286"/>
                  <a:pt x="2535" y="3274"/>
                  <a:pt x="2535" y="3200"/>
                </a:cubicBezTo>
                <a:cubicBezTo>
                  <a:pt x="2535" y="3183"/>
                  <a:pt x="2539" y="3168"/>
                  <a:pt x="2546" y="3154"/>
                </a:cubicBezTo>
                <a:close/>
              </a:path>
            </a:pathLst>
          </a:custGeom>
          <a:solidFill>
            <a:schemeClr val="accent1"/>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3" name="Freeform 6">
            <a:extLst>
              <a:ext uri="{FF2B5EF4-FFF2-40B4-BE49-F238E27FC236}">
                <a16:creationId xmlns:a16="http://schemas.microsoft.com/office/drawing/2014/main" id="{C048EFC9-5826-FA09-1B80-FBF16A8C032A}"/>
              </a:ext>
            </a:extLst>
          </p:cNvPr>
          <p:cNvSpPr>
            <a:spLocks/>
          </p:cNvSpPr>
          <p:nvPr/>
        </p:nvSpPr>
        <p:spPr bwMode="auto">
          <a:xfrm>
            <a:off x="5830848" y="4091107"/>
            <a:ext cx="2136391" cy="1895460"/>
          </a:xfrm>
          <a:custGeom>
            <a:avLst/>
            <a:gdLst>
              <a:gd name="T0" fmla="*/ 2857 w 3601"/>
              <a:gd name="T1" fmla="*/ 2137 h 3153"/>
              <a:gd name="T2" fmla="*/ 2826 w 3601"/>
              <a:gd name="T3" fmla="*/ 2070 h 3153"/>
              <a:gd name="T4" fmla="*/ 3601 w 3601"/>
              <a:gd name="T5" fmla="*/ 0 h 3153"/>
              <a:gd name="T6" fmla="*/ 2993 w 3601"/>
              <a:gd name="T7" fmla="*/ 0 h 3153"/>
              <a:gd name="T8" fmla="*/ 2982 w 3601"/>
              <a:gd name="T9" fmla="*/ 46 h 3153"/>
              <a:gd name="T10" fmla="*/ 3058 w 3601"/>
              <a:gd name="T11" fmla="*/ 240 h 3153"/>
              <a:gd name="T12" fmla="*/ 2872 w 3601"/>
              <a:gd name="T13" fmla="*/ 426 h 3153"/>
              <a:gd name="T14" fmla="*/ 2686 w 3601"/>
              <a:gd name="T15" fmla="*/ 240 h 3153"/>
              <a:gd name="T16" fmla="*/ 2761 w 3601"/>
              <a:gd name="T17" fmla="*/ 46 h 3153"/>
              <a:gd name="T18" fmla="*/ 2750 w 3601"/>
              <a:gd name="T19" fmla="*/ 0 h 3153"/>
              <a:gd name="T20" fmla="*/ 2226 w 3601"/>
              <a:gd name="T21" fmla="*/ 0 h 3153"/>
              <a:gd name="T22" fmla="*/ 447 w 3601"/>
              <a:gd name="T23" fmla="*/ 1779 h 3153"/>
              <a:gd name="T24" fmla="*/ 447 w 3601"/>
              <a:gd name="T25" fmla="*/ 2298 h 3153"/>
              <a:gd name="T26" fmla="*/ 380 w 3601"/>
              <a:gd name="T27" fmla="*/ 2322 h 3153"/>
              <a:gd name="T28" fmla="*/ 186 w 3601"/>
              <a:gd name="T29" fmla="*/ 2246 h 3153"/>
              <a:gd name="T30" fmla="*/ 0 w 3601"/>
              <a:gd name="T31" fmla="*/ 2432 h 3153"/>
              <a:gd name="T32" fmla="*/ 186 w 3601"/>
              <a:gd name="T33" fmla="*/ 2618 h 3153"/>
              <a:gd name="T34" fmla="*/ 380 w 3601"/>
              <a:gd name="T35" fmla="*/ 2543 h 3153"/>
              <a:gd name="T36" fmla="*/ 447 w 3601"/>
              <a:gd name="T37" fmla="*/ 2567 h 3153"/>
              <a:gd name="T38" fmla="*/ 447 w 3601"/>
              <a:gd name="T39" fmla="*/ 3153 h 3153"/>
              <a:gd name="T40" fmla="*/ 2642 w 3601"/>
              <a:gd name="T41" fmla="*/ 2264 h 3153"/>
              <a:gd name="T42" fmla="*/ 2700 w 3601"/>
              <a:gd name="T43" fmla="*/ 2293 h 3153"/>
              <a:gd name="T44" fmla="*/ 2784 w 3601"/>
              <a:gd name="T45" fmla="*/ 2483 h 3153"/>
              <a:gd name="T46" fmla="*/ 3047 w 3601"/>
              <a:gd name="T47" fmla="*/ 2483 h 3153"/>
              <a:gd name="T48" fmla="*/ 3047 w 3601"/>
              <a:gd name="T49" fmla="*/ 2220 h 3153"/>
              <a:gd name="T50" fmla="*/ 2857 w 3601"/>
              <a:gd name="T51" fmla="*/ 2137 h 31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601" h="3153">
                <a:moveTo>
                  <a:pt x="2857" y="2137"/>
                </a:moveTo>
                <a:cubicBezTo>
                  <a:pt x="2838" y="2118"/>
                  <a:pt x="2828" y="2094"/>
                  <a:pt x="2826" y="2070"/>
                </a:cubicBezTo>
                <a:cubicBezTo>
                  <a:pt x="3308" y="1516"/>
                  <a:pt x="3601" y="792"/>
                  <a:pt x="3601" y="0"/>
                </a:cubicBezTo>
                <a:cubicBezTo>
                  <a:pt x="2993" y="0"/>
                  <a:pt x="2993" y="0"/>
                  <a:pt x="2993" y="0"/>
                </a:cubicBezTo>
                <a:cubicBezTo>
                  <a:pt x="2986" y="14"/>
                  <a:pt x="2982" y="29"/>
                  <a:pt x="2982" y="46"/>
                </a:cubicBezTo>
                <a:cubicBezTo>
                  <a:pt x="2982" y="120"/>
                  <a:pt x="3058" y="132"/>
                  <a:pt x="3058" y="240"/>
                </a:cubicBezTo>
                <a:cubicBezTo>
                  <a:pt x="3058" y="342"/>
                  <a:pt x="2975" y="426"/>
                  <a:pt x="2872" y="426"/>
                </a:cubicBezTo>
                <a:cubicBezTo>
                  <a:pt x="2769" y="426"/>
                  <a:pt x="2686" y="342"/>
                  <a:pt x="2686" y="240"/>
                </a:cubicBezTo>
                <a:cubicBezTo>
                  <a:pt x="2686" y="142"/>
                  <a:pt x="2761" y="107"/>
                  <a:pt x="2761" y="46"/>
                </a:cubicBezTo>
                <a:cubicBezTo>
                  <a:pt x="2761" y="29"/>
                  <a:pt x="2757" y="14"/>
                  <a:pt x="2750" y="0"/>
                </a:cubicBezTo>
                <a:cubicBezTo>
                  <a:pt x="2226" y="0"/>
                  <a:pt x="2226" y="0"/>
                  <a:pt x="2226" y="0"/>
                </a:cubicBezTo>
                <a:cubicBezTo>
                  <a:pt x="2226" y="983"/>
                  <a:pt x="1430" y="1779"/>
                  <a:pt x="447" y="1779"/>
                </a:cubicBezTo>
                <a:cubicBezTo>
                  <a:pt x="447" y="2298"/>
                  <a:pt x="447" y="2298"/>
                  <a:pt x="447" y="2298"/>
                </a:cubicBezTo>
                <a:cubicBezTo>
                  <a:pt x="429" y="2313"/>
                  <a:pt x="406" y="2322"/>
                  <a:pt x="380" y="2322"/>
                </a:cubicBezTo>
                <a:cubicBezTo>
                  <a:pt x="306" y="2322"/>
                  <a:pt x="294" y="2246"/>
                  <a:pt x="186" y="2246"/>
                </a:cubicBezTo>
                <a:cubicBezTo>
                  <a:pt x="84" y="2246"/>
                  <a:pt x="0" y="2330"/>
                  <a:pt x="0" y="2432"/>
                </a:cubicBezTo>
                <a:cubicBezTo>
                  <a:pt x="0" y="2535"/>
                  <a:pt x="84" y="2618"/>
                  <a:pt x="186" y="2618"/>
                </a:cubicBezTo>
                <a:cubicBezTo>
                  <a:pt x="284" y="2618"/>
                  <a:pt x="319" y="2543"/>
                  <a:pt x="380" y="2543"/>
                </a:cubicBezTo>
                <a:cubicBezTo>
                  <a:pt x="406" y="2543"/>
                  <a:pt x="429" y="2552"/>
                  <a:pt x="447" y="2567"/>
                </a:cubicBezTo>
                <a:cubicBezTo>
                  <a:pt x="447" y="3153"/>
                  <a:pt x="447" y="3153"/>
                  <a:pt x="447" y="3153"/>
                </a:cubicBezTo>
                <a:cubicBezTo>
                  <a:pt x="1300" y="3153"/>
                  <a:pt x="2075" y="2814"/>
                  <a:pt x="2642" y="2264"/>
                </a:cubicBezTo>
                <a:cubicBezTo>
                  <a:pt x="2663" y="2267"/>
                  <a:pt x="2684" y="2277"/>
                  <a:pt x="2700" y="2293"/>
                </a:cubicBezTo>
                <a:cubicBezTo>
                  <a:pt x="2753" y="2346"/>
                  <a:pt x="2708" y="2407"/>
                  <a:pt x="2784" y="2483"/>
                </a:cubicBezTo>
                <a:cubicBezTo>
                  <a:pt x="2856" y="2556"/>
                  <a:pt x="2974" y="2556"/>
                  <a:pt x="3047" y="2483"/>
                </a:cubicBezTo>
                <a:cubicBezTo>
                  <a:pt x="3120" y="2411"/>
                  <a:pt x="3120" y="2293"/>
                  <a:pt x="3047" y="2220"/>
                </a:cubicBezTo>
                <a:cubicBezTo>
                  <a:pt x="2978" y="2151"/>
                  <a:pt x="2900" y="2179"/>
                  <a:pt x="2857" y="2137"/>
                </a:cubicBezTo>
                <a:close/>
              </a:path>
            </a:pathLst>
          </a:custGeom>
          <a:solidFill>
            <a:schemeClr val="accent2"/>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4" name="Freeform 7">
            <a:extLst>
              <a:ext uri="{FF2B5EF4-FFF2-40B4-BE49-F238E27FC236}">
                <a16:creationId xmlns:a16="http://schemas.microsoft.com/office/drawing/2014/main" id="{D6C82FA5-BE43-99F6-3793-DF612D57CBB3}"/>
              </a:ext>
            </a:extLst>
          </p:cNvPr>
          <p:cNvSpPr>
            <a:spLocks/>
          </p:cNvSpPr>
          <p:nvPr/>
        </p:nvSpPr>
        <p:spPr bwMode="auto">
          <a:xfrm>
            <a:off x="4224760" y="3827506"/>
            <a:ext cx="1871240" cy="2159061"/>
          </a:xfrm>
          <a:custGeom>
            <a:avLst/>
            <a:gdLst>
              <a:gd name="T0" fmla="*/ 2893 w 3154"/>
              <a:gd name="T1" fmla="*/ 2684 h 3591"/>
              <a:gd name="T2" fmla="*/ 3087 w 3154"/>
              <a:gd name="T3" fmla="*/ 2760 h 3591"/>
              <a:gd name="T4" fmla="*/ 3154 w 3154"/>
              <a:gd name="T5" fmla="*/ 2736 h 3591"/>
              <a:gd name="T6" fmla="*/ 3154 w 3154"/>
              <a:gd name="T7" fmla="*/ 2217 h 3591"/>
              <a:gd name="T8" fmla="*/ 3154 w 3154"/>
              <a:gd name="T9" fmla="*/ 2217 h 3591"/>
              <a:gd name="T10" fmla="*/ 1375 w 3154"/>
              <a:gd name="T11" fmla="*/ 438 h 3591"/>
              <a:gd name="T12" fmla="*/ 841 w 3154"/>
              <a:gd name="T13" fmla="*/ 438 h 3591"/>
              <a:gd name="T14" fmla="*/ 824 w 3154"/>
              <a:gd name="T15" fmla="*/ 380 h 3591"/>
              <a:gd name="T16" fmla="*/ 899 w 3154"/>
              <a:gd name="T17" fmla="*/ 186 h 3591"/>
              <a:gd name="T18" fmla="*/ 713 w 3154"/>
              <a:gd name="T19" fmla="*/ 0 h 3591"/>
              <a:gd name="T20" fmla="*/ 527 w 3154"/>
              <a:gd name="T21" fmla="*/ 186 h 3591"/>
              <a:gd name="T22" fmla="*/ 602 w 3154"/>
              <a:gd name="T23" fmla="*/ 380 h 3591"/>
              <a:gd name="T24" fmla="*/ 585 w 3154"/>
              <a:gd name="T25" fmla="*/ 438 h 3591"/>
              <a:gd name="T26" fmla="*/ 0 w 3154"/>
              <a:gd name="T27" fmla="*/ 438 h 3591"/>
              <a:gd name="T28" fmla="*/ 789 w 3154"/>
              <a:gd name="T29" fmla="*/ 2524 h 3591"/>
              <a:gd name="T30" fmla="*/ 761 w 3154"/>
              <a:gd name="T31" fmla="*/ 2575 h 3591"/>
              <a:gd name="T32" fmla="*/ 571 w 3154"/>
              <a:gd name="T33" fmla="*/ 2658 h 3591"/>
              <a:gd name="T34" fmla="*/ 571 w 3154"/>
              <a:gd name="T35" fmla="*/ 2921 h 3591"/>
              <a:gd name="T36" fmla="*/ 834 w 3154"/>
              <a:gd name="T37" fmla="*/ 2921 h 3591"/>
              <a:gd name="T38" fmla="*/ 917 w 3154"/>
              <a:gd name="T39" fmla="*/ 2731 h 3591"/>
              <a:gd name="T40" fmla="*/ 962 w 3154"/>
              <a:gd name="T41" fmla="*/ 2705 h 3591"/>
              <a:gd name="T42" fmla="*/ 3154 w 3154"/>
              <a:gd name="T43" fmla="*/ 3591 h 3591"/>
              <a:gd name="T44" fmla="*/ 3154 w 3154"/>
              <a:gd name="T45" fmla="*/ 3005 h 3591"/>
              <a:gd name="T46" fmla="*/ 3087 w 3154"/>
              <a:gd name="T47" fmla="*/ 2981 h 3591"/>
              <a:gd name="T48" fmla="*/ 2893 w 3154"/>
              <a:gd name="T49" fmla="*/ 3056 h 3591"/>
              <a:gd name="T50" fmla="*/ 2707 w 3154"/>
              <a:gd name="T51" fmla="*/ 2870 h 3591"/>
              <a:gd name="T52" fmla="*/ 2893 w 3154"/>
              <a:gd name="T53" fmla="*/ 2684 h 35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154" h="3591">
                <a:moveTo>
                  <a:pt x="2893" y="2684"/>
                </a:moveTo>
                <a:cubicBezTo>
                  <a:pt x="3001" y="2684"/>
                  <a:pt x="3013" y="2760"/>
                  <a:pt x="3087" y="2760"/>
                </a:cubicBezTo>
                <a:cubicBezTo>
                  <a:pt x="3113" y="2760"/>
                  <a:pt x="3136" y="2751"/>
                  <a:pt x="3154" y="2736"/>
                </a:cubicBezTo>
                <a:cubicBezTo>
                  <a:pt x="3154" y="2217"/>
                  <a:pt x="3154" y="2217"/>
                  <a:pt x="3154" y="2217"/>
                </a:cubicBezTo>
                <a:cubicBezTo>
                  <a:pt x="3154" y="2217"/>
                  <a:pt x="3154" y="2217"/>
                  <a:pt x="3154" y="2217"/>
                </a:cubicBezTo>
                <a:cubicBezTo>
                  <a:pt x="2171" y="2217"/>
                  <a:pt x="1375" y="1421"/>
                  <a:pt x="1375" y="438"/>
                </a:cubicBezTo>
                <a:cubicBezTo>
                  <a:pt x="841" y="438"/>
                  <a:pt x="841" y="438"/>
                  <a:pt x="841" y="438"/>
                </a:cubicBezTo>
                <a:cubicBezTo>
                  <a:pt x="830" y="421"/>
                  <a:pt x="824" y="401"/>
                  <a:pt x="824" y="380"/>
                </a:cubicBezTo>
                <a:cubicBezTo>
                  <a:pt x="824" y="306"/>
                  <a:pt x="899" y="294"/>
                  <a:pt x="899" y="186"/>
                </a:cubicBezTo>
                <a:cubicBezTo>
                  <a:pt x="899" y="83"/>
                  <a:pt x="816" y="0"/>
                  <a:pt x="713" y="0"/>
                </a:cubicBezTo>
                <a:cubicBezTo>
                  <a:pt x="610" y="0"/>
                  <a:pt x="527" y="83"/>
                  <a:pt x="527" y="186"/>
                </a:cubicBezTo>
                <a:cubicBezTo>
                  <a:pt x="527" y="284"/>
                  <a:pt x="602" y="319"/>
                  <a:pt x="602" y="380"/>
                </a:cubicBezTo>
                <a:cubicBezTo>
                  <a:pt x="602" y="401"/>
                  <a:pt x="596" y="421"/>
                  <a:pt x="585" y="438"/>
                </a:cubicBezTo>
                <a:cubicBezTo>
                  <a:pt x="0" y="438"/>
                  <a:pt x="0" y="438"/>
                  <a:pt x="0" y="438"/>
                </a:cubicBezTo>
                <a:cubicBezTo>
                  <a:pt x="0" y="1238"/>
                  <a:pt x="298" y="1968"/>
                  <a:pt x="789" y="2524"/>
                </a:cubicBezTo>
                <a:cubicBezTo>
                  <a:pt x="785" y="2542"/>
                  <a:pt x="775" y="2560"/>
                  <a:pt x="761" y="2575"/>
                </a:cubicBezTo>
                <a:cubicBezTo>
                  <a:pt x="718" y="2617"/>
                  <a:pt x="640" y="2589"/>
                  <a:pt x="571" y="2658"/>
                </a:cubicBezTo>
                <a:cubicBezTo>
                  <a:pt x="498" y="2731"/>
                  <a:pt x="498" y="2849"/>
                  <a:pt x="571" y="2921"/>
                </a:cubicBezTo>
                <a:cubicBezTo>
                  <a:pt x="643" y="2994"/>
                  <a:pt x="761" y="2994"/>
                  <a:pt x="834" y="2921"/>
                </a:cubicBezTo>
                <a:cubicBezTo>
                  <a:pt x="910" y="2845"/>
                  <a:pt x="865" y="2784"/>
                  <a:pt x="917" y="2731"/>
                </a:cubicBezTo>
                <a:cubicBezTo>
                  <a:pt x="930" y="2718"/>
                  <a:pt x="946" y="2709"/>
                  <a:pt x="962" y="2705"/>
                </a:cubicBezTo>
                <a:cubicBezTo>
                  <a:pt x="1529" y="3254"/>
                  <a:pt x="2302" y="3591"/>
                  <a:pt x="3154" y="3591"/>
                </a:cubicBezTo>
                <a:cubicBezTo>
                  <a:pt x="3154" y="3005"/>
                  <a:pt x="3154" y="3005"/>
                  <a:pt x="3154" y="3005"/>
                </a:cubicBezTo>
                <a:cubicBezTo>
                  <a:pt x="3136" y="2990"/>
                  <a:pt x="3113" y="2981"/>
                  <a:pt x="3087" y="2981"/>
                </a:cubicBezTo>
                <a:cubicBezTo>
                  <a:pt x="3026" y="2981"/>
                  <a:pt x="2991" y="3056"/>
                  <a:pt x="2893" y="3056"/>
                </a:cubicBezTo>
                <a:cubicBezTo>
                  <a:pt x="2791" y="3056"/>
                  <a:pt x="2707" y="2973"/>
                  <a:pt x="2707" y="2870"/>
                </a:cubicBezTo>
                <a:cubicBezTo>
                  <a:pt x="2707" y="2768"/>
                  <a:pt x="2791" y="2684"/>
                  <a:pt x="2893" y="2684"/>
                </a:cubicBezTo>
                <a:close/>
              </a:path>
            </a:pathLst>
          </a:custGeom>
          <a:solidFill>
            <a:srgbClr val="FFC000"/>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45" name="Freeform 8">
            <a:extLst>
              <a:ext uri="{FF2B5EF4-FFF2-40B4-BE49-F238E27FC236}">
                <a16:creationId xmlns:a16="http://schemas.microsoft.com/office/drawing/2014/main" id="{27A020F5-25E0-D897-5EC8-CBE8C06EBD3A}"/>
              </a:ext>
            </a:extLst>
          </p:cNvPr>
          <p:cNvSpPr>
            <a:spLocks/>
          </p:cNvSpPr>
          <p:nvPr/>
        </p:nvSpPr>
        <p:spPr bwMode="auto">
          <a:xfrm>
            <a:off x="4224760" y="2194620"/>
            <a:ext cx="2138415" cy="1896487"/>
          </a:xfrm>
          <a:custGeom>
            <a:avLst/>
            <a:gdLst>
              <a:gd name="T0" fmla="*/ 3154 w 3604"/>
              <a:gd name="T1" fmla="*/ 1375 h 3154"/>
              <a:gd name="T2" fmla="*/ 3154 w 3604"/>
              <a:gd name="T3" fmla="*/ 1375 h 3154"/>
              <a:gd name="T4" fmla="*/ 3154 w 3604"/>
              <a:gd name="T5" fmla="*/ 816 h 3154"/>
              <a:gd name="T6" fmla="*/ 3224 w 3604"/>
              <a:gd name="T7" fmla="*/ 789 h 3154"/>
              <a:gd name="T8" fmla="*/ 3418 w 3604"/>
              <a:gd name="T9" fmla="*/ 865 h 3154"/>
              <a:gd name="T10" fmla="*/ 3604 w 3604"/>
              <a:gd name="T11" fmla="*/ 679 h 3154"/>
              <a:gd name="T12" fmla="*/ 3418 w 3604"/>
              <a:gd name="T13" fmla="*/ 493 h 3154"/>
              <a:gd name="T14" fmla="*/ 3224 w 3604"/>
              <a:gd name="T15" fmla="*/ 568 h 3154"/>
              <a:gd name="T16" fmla="*/ 3154 w 3604"/>
              <a:gd name="T17" fmla="*/ 541 h 3154"/>
              <a:gd name="T18" fmla="*/ 3154 w 3604"/>
              <a:gd name="T19" fmla="*/ 0 h 3154"/>
              <a:gd name="T20" fmla="*/ 965 w 3604"/>
              <a:gd name="T21" fmla="*/ 884 h 3154"/>
              <a:gd name="T22" fmla="*/ 917 w 3604"/>
              <a:gd name="T23" fmla="*/ 856 h 3154"/>
              <a:gd name="T24" fmla="*/ 834 w 3604"/>
              <a:gd name="T25" fmla="*/ 666 h 3154"/>
              <a:gd name="T26" fmla="*/ 571 w 3604"/>
              <a:gd name="T27" fmla="*/ 666 h 3154"/>
              <a:gd name="T28" fmla="*/ 571 w 3604"/>
              <a:gd name="T29" fmla="*/ 929 h 3154"/>
              <a:gd name="T30" fmla="*/ 761 w 3604"/>
              <a:gd name="T31" fmla="*/ 1013 h 3154"/>
              <a:gd name="T32" fmla="*/ 790 w 3604"/>
              <a:gd name="T33" fmla="*/ 1067 h 3154"/>
              <a:gd name="T34" fmla="*/ 0 w 3604"/>
              <a:gd name="T35" fmla="*/ 3154 h 3154"/>
              <a:gd name="T36" fmla="*/ 585 w 3604"/>
              <a:gd name="T37" fmla="*/ 3154 h 3154"/>
              <a:gd name="T38" fmla="*/ 602 w 3604"/>
              <a:gd name="T39" fmla="*/ 3096 h 3154"/>
              <a:gd name="T40" fmla="*/ 527 w 3604"/>
              <a:gd name="T41" fmla="*/ 2902 h 3154"/>
              <a:gd name="T42" fmla="*/ 713 w 3604"/>
              <a:gd name="T43" fmla="*/ 2716 h 3154"/>
              <a:gd name="T44" fmla="*/ 899 w 3604"/>
              <a:gd name="T45" fmla="*/ 2902 h 3154"/>
              <a:gd name="T46" fmla="*/ 824 w 3604"/>
              <a:gd name="T47" fmla="*/ 3096 h 3154"/>
              <a:gd name="T48" fmla="*/ 841 w 3604"/>
              <a:gd name="T49" fmla="*/ 3154 h 3154"/>
              <a:gd name="T50" fmla="*/ 1375 w 3604"/>
              <a:gd name="T51" fmla="*/ 3154 h 3154"/>
              <a:gd name="T52" fmla="*/ 3154 w 3604"/>
              <a:gd name="T53" fmla="*/ 1375 h 3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604" h="3154">
                <a:moveTo>
                  <a:pt x="3154" y="1375"/>
                </a:moveTo>
                <a:cubicBezTo>
                  <a:pt x="3154" y="1375"/>
                  <a:pt x="3154" y="1375"/>
                  <a:pt x="3154" y="1375"/>
                </a:cubicBezTo>
                <a:cubicBezTo>
                  <a:pt x="3154" y="816"/>
                  <a:pt x="3154" y="816"/>
                  <a:pt x="3154" y="816"/>
                </a:cubicBezTo>
                <a:cubicBezTo>
                  <a:pt x="3173" y="800"/>
                  <a:pt x="3197" y="789"/>
                  <a:pt x="3224" y="789"/>
                </a:cubicBezTo>
                <a:cubicBezTo>
                  <a:pt x="3285" y="789"/>
                  <a:pt x="3320" y="865"/>
                  <a:pt x="3418" y="865"/>
                </a:cubicBezTo>
                <a:cubicBezTo>
                  <a:pt x="3520" y="865"/>
                  <a:pt x="3604" y="781"/>
                  <a:pt x="3604" y="679"/>
                </a:cubicBezTo>
                <a:cubicBezTo>
                  <a:pt x="3604" y="576"/>
                  <a:pt x="3520" y="493"/>
                  <a:pt x="3418" y="493"/>
                </a:cubicBezTo>
                <a:cubicBezTo>
                  <a:pt x="3310" y="493"/>
                  <a:pt x="3298" y="568"/>
                  <a:pt x="3224" y="568"/>
                </a:cubicBezTo>
                <a:cubicBezTo>
                  <a:pt x="3197" y="568"/>
                  <a:pt x="3173" y="558"/>
                  <a:pt x="3154" y="541"/>
                </a:cubicBezTo>
                <a:cubicBezTo>
                  <a:pt x="3154" y="0"/>
                  <a:pt x="3154" y="0"/>
                  <a:pt x="3154" y="0"/>
                </a:cubicBezTo>
                <a:cubicBezTo>
                  <a:pt x="2304" y="0"/>
                  <a:pt x="1532" y="337"/>
                  <a:pt x="965" y="884"/>
                </a:cubicBezTo>
                <a:cubicBezTo>
                  <a:pt x="948" y="879"/>
                  <a:pt x="931" y="870"/>
                  <a:pt x="917" y="856"/>
                </a:cubicBezTo>
                <a:cubicBezTo>
                  <a:pt x="865" y="804"/>
                  <a:pt x="910" y="742"/>
                  <a:pt x="834" y="666"/>
                </a:cubicBezTo>
                <a:cubicBezTo>
                  <a:pt x="761" y="593"/>
                  <a:pt x="643" y="593"/>
                  <a:pt x="571" y="666"/>
                </a:cubicBezTo>
                <a:cubicBezTo>
                  <a:pt x="498" y="739"/>
                  <a:pt x="498" y="856"/>
                  <a:pt x="571" y="929"/>
                </a:cubicBezTo>
                <a:cubicBezTo>
                  <a:pt x="640" y="998"/>
                  <a:pt x="718" y="970"/>
                  <a:pt x="761" y="1013"/>
                </a:cubicBezTo>
                <a:cubicBezTo>
                  <a:pt x="776" y="1028"/>
                  <a:pt x="786" y="1047"/>
                  <a:pt x="790" y="1067"/>
                </a:cubicBezTo>
                <a:cubicBezTo>
                  <a:pt x="299" y="1623"/>
                  <a:pt x="0" y="2354"/>
                  <a:pt x="0" y="3154"/>
                </a:cubicBezTo>
                <a:cubicBezTo>
                  <a:pt x="585" y="3154"/>
                  <a:pt x="585" y="3154"/>
                  <a:pt x="585" y="3154"/>
                </a:cubicBezTo>
                <a:cubicBezTo>
                  <a:pt x="596" y="3137"/>
                  <a:pt x="602" y="3117"/>
                  <a:pt x="602" y="3096"/>
                </a:cubicBezTo>
                <a:cubicBezTo>
                  <a:pt x="602" y="3035"/>
                  <a:pt x="527" y="3000"/>
                  <a:pt x="527" y="2902"/>
                </a:cubicBezTo>
                <a:cubicBezTo>
                  <a:pt x="527" y="2799"/>
                  <a:pt x="610" y="2716"/>
                  <a:pt x="713" y="2716"/>
                </a:cubicBezTo>
                <a:cubicBezTo>
                  <a:pt x="816" y="2716"/>
                  <a:pt x="899" y="2799"/>
                  <a:pt x="899" y="2902"/>
                </a:cubicBezTo>
                <a:cubicBezTo>
                  <a:pt x="899" y="3010"/>
                  <a:pt x="824" y="3022"/>
                  <a:pt x="824" y="3096"/>
                </a:cubicBezTo>
                <a:cubicBezTo>
                  <a:pt x="824" y="3117"/>
                  <a:pt x="830" y="3137"/>
                  <a:pt x="841" y="3154"/>
                </a:cubicBezTo>
                <a:cubicBezTo>
                  <a:pt x="1375" y="3154"/>
                  <a:pt x="1375" y="3154"/>
                  <a:pt x="1375" y="3154"/>
                </a:cubicBezTo>
                <a:cubicBezTo>
                  <a:pt x="1375" y="2171"/>
                  <a:pt x="2171" y="1375"/>
                  <a:pt x="3154" y="1375"/>
                </a:cubicBezTo>
                <a:close/>
              </a:path>
            </a:pathLst>
          </a:custGeom>
          <a:solidFill>
            <a:schemeClr val="tx2"/>
          </a:solidFill>
          <a:ln w="19050">
            <a:solidFill>
              <a:schemeClr val="tx1">
                <a:lumMod val="85000"/>
                <a:lumOff val="15000"/>
              </a:schemeClr>
            </a:solidFill>
          </a:ln>
          <a:effectLst/>
        </p:spPr>
        <p:txBody>
          <a:bodyPr lIns="360000" tIns="36000" rIns="89988" bIns="36000" anchor="ctr"/>
          <a:lstStyle/>
          <a:p>
            <a:pPr defTabSz="228554"/>
            <a:endParaRPr lang="en-US" sz="1400" b="1">
              <a:solidFill>
                <a:schemeClr val="accent2"/>
              </a:solidFill>
              <a:latin typeface="Verdana" panose="020B0604030504040204" pitchFamily="34" charset="0"/>
              <a:ea typeface="Verdana" panose="020B0604030504040204" pitchFamily="34" charset="0"/>
              <a:cs typeface="Verdana" panose="020B0604030504040204" pitchFamily="34" charset="0"/>
              <a:sym typeface="Verdana" panose="020B0604030504040204" pitchFamily="34" charset="0"/>
            </a:endParaRPr>
          </a:p>
        </p:txBody>
      </p:sp>
      <p:sp>
        <p:nvSpPr>
          <p:cNvPr id="55" name="Rectangle: Rounded Corners 18">
            <a:extLst>
              <a:ext uri="{FF2B5EF4-FFF2-40B4-BE49-F238E27FC236}">
                <a16:creationId xmlns:a16="http://schemas.microsoft.com/office/drawing/2014/main" id="{C712EBB9-B677-1822-121B-C8A1ADBB3361}"/>
              </a:ext>
            </a:extLst>
          </p:cNvPr>
          <p:cNvSpPr/>
          <p:nvPr/>
        </p:nvSpPr>
        <p:spPr>
          <a:xfrm>
            <a:off x="1880558" y="2282797"/>
            <a:ext cx="2483633" cy="540000"/>
          </a:xfrm>
          <a:prstGeom prst="roundRect">
            <a:avLst>
              <a:gd name="adj" fmla="val 0"/>
            </a:avLst>
          </a:prstGeom>
          <a:solidFill>
            <a:schemeClr val="tx2"/>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Rise</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Creator Economy</a:t>
            </a:r>
          </a:p>
        </p:txBody>
      </p:sp>
      <p:sp>
        <p:nvSpPr>
          <p:cNvPr id="56" name="Rectangle: Rounded Corners 18">
            <a:extLst>
              <a:ext uri="{FF2B5EF4-FFF2-40B4-BE49-F238E27FC236}">
                <a16:creationId xmlns:a16="http://schemas.microsoft.com/office/drawing/2014/main" id="{31118D32-0D69-6455-17F2-D56F23FF9F86}"/>
              </a:ext>
            </a:extLst>
          </p:cNvPr>
          <p:cNvSpPr/>
          <p:nvPr/>
        </p:nvSpPr>
        <p:spPr>
          <a:xfrm>
            <a:off x="770626" y="5297386"/>
            <a:ext cx="3562274" cy="540000"/>
          </a:xfrm>
          <a:prstGeom prst="roundRect">
            <a:avLst>
              <a:gd name="adj" fmla="val 0"/>
            </a:avLst>
          </a:prstGeom>
          <a:solidFill>
            <a:srgbClr val="FFC000"/>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Audience Engagement and Community Building</a:t>
            </a:r>
          </a:p>
        </p:txBody>
      </p:sp>
      <p:sp>
        <p:nvSpPr>
          <p:cNvPr id="57" name="Rectangle: Rounded Corners 18">
            <a:extLst>
              <a:ext uri="{FF2B5EF4-FFF2-40B4-BE49-F238E27FC236}">
                <a16:creationId xmlns:a16="http://schemas.microsoft.com/office/drawing/2014/main" id="{80CEE464-DFC3-2C13-5E91-2619FFAEE47F}"/>
              </a:ext>
            </a:extLst>
          </p:cNvPr>
          <p:cNvSpPr/>
          <p:nvPr/>
        </p:nvSpPr>
        <p:spPr>
          <a:xfrm>
            <a:off x="7791485" y="2282797"/>
            <a:ext cx="3716153" cy="540000"/>
          </a:xfrm>
          <a:prstGeom prst="roundRect">
            <a:avLst>
              <a:gd name="adj" fmla="val 0"/>
            </a:avLst>
          </a:prstGeom>
          <a:solidFill>
            <a:schemeClr val="accent1"/>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Ethical</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2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Considerations</a:t>
            </a:r>
            <a:r>
              <a:rPr lang="de-DE"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and Challenges </a:t>
            </a:r>
          </a:p>
        </p:txBody>
      </p:sp>
      <p:sp>
        <p:nvSpPr>
          <p:cNvPr id="58" name="Rectangle: Rounded Corners 18">
            <a:extLst>
              <a:ext uri="{FF2B5EF4-FFF2-40B4-BE49-F238E27FC236}">
                <a16:creationId xmlns:a16="http://schemas.microsoft.com/office/drawing/2014/main" id="{17E591F1-8896-AD1C-2F4E-1BE52ACD0720}"/>
              </a:ext>
            </a:extLst>
          </p:cNvPr>
          <p:cNvSpPr/>
          <p:nvPr/>
        </p:nvSpPr>
        <p:spPr>
          <a:xfrm>
            <a:off x="7791485" y="5297386"/>
            <a:ext cx="3629889" cy="540000"/>
          </a:xfrm>
          <a:prstGeom prst="roundRect">
            <a:avLst>
              <a:gd name="adj" fmla="val 0"/>
            </a:avLst>
          </a:prstGeom>
          <a:solidFill>
            <a:schemeClr val="accent2"/>
          </a:soli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 Future of Content Creation</a:t>
            </a:r>
          </a:p>
        </p:txBody>
      </p:sp>
      <p:sp>
        <p:nvSpPr>
          <p:cNvPr id="3" name="Rectangle: Rounded Corners 9">
            <a:extLst>
              <a:ext uri="{FF2B5EF4-FFF2-40B4-BE49-F238E27FC236}">
                <a16:creationId xmlns:a16="http://schemas.microsoft.com/office/drawing/2014/main" id="{09BFA89E-B676-2543-191C-DAE0501D33A2}"/>
              </a:ext>
            </a:extLst>
          </p:cNvPr>
          <p:cNvSpPr/>
          <p:nvPr/>
        </p:nvSpPr>
        <p:spPr>
          <a:xfrm>
            <a:off x="3464516" y="871433"/>
            <a:ext cx="526298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TextBox 8">
            <a:extLst>
              <a:ext uri="{FF2B5EF4-FFF2-40B4-BE49-F238E27FC236}">
                <a16:creationId xmlns:a16="http://schemas.microsoft.com/office/drawing/2014/main" id="{E8C24BB1-6391-E514-9A02-08FF8A5B7726}"/>
              </a:ext>
            </a:extLst>
          </p:cNvPr>
          <p:cNvSpPr txBox="1"/>
          <p:nvPr/>
        </p:nvSpPr>
        <p:spPr>
          <a:xfrm>
            <a:off x="3464516" y="1053584"/>
            <a:ext cx="5262980" cy="369332"/>
          </a:xfrm>
          <a:prstGeom prst="rect">
            <a:avLst/>
          </a:prstGeom>
          <a:noFill/>
        </p:spPr>
        <p:txBody>
          <a:bodyPr wrap="none" rtlCol="0">
            <a:spAutoFit/>
          </a:bodyPr>
          <a:lstStyle/>
          <a:p>
            <a:pPr algn="ctr"/>
            <a:r>
              <a:rPr lang="en-IN">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Theoretical Background</a:t>
            </a:r>
          </a:p>
        </p:txBody>
      </p:sp>
    </p:spTree>
    <p:extLst>
      <p:ext uri="{BB962C8B-B14F-4D97-AF65-F5344CB8AC3E}">
        <p14:creationId xmlns:p14="http://schemas.microsoft.com/office/powerpoint/2010/main" val="1772030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Effect transition="in" filter="fade">
                                      <p:cBhvr>
                                        <p:cTn id="13" dur="500"/>
                                        <p:tgtEl>
                                          <p:spTgt spid="5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8"/>
                                        </p:tgtEl>
                                        <p:attrNameLst>
                                          <p:attrName>style.visibility</p:attrName>
                                        </p:attrNameLst>
                                      </p:cBhvr>
                                      <p:to>
                                        <p:strVal val="visible"/>
                                      </p:to>
                                    </p:set>
                                    <p:animEffect transition="in" filter="fade">
                                      <p:cBhvr>
                                        <p:cTn id="16"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5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90345F91-E03A-53D3-A006-5D74AEFD88DA}"/>
            </a:ext>
          </a:extLst>
        </p:cNvPr>
        <p:cNvGrpSpPr/>
        <p:nvPr/>
      </p:nvGrpSpPr>
      <p:grpSpPr>
        <a:xfrm>
          <a:off x="0" y="0"/>
          <a:ext cx="0" cy="0"/>
          <a:chOff x="0" y="0"/>
          <a:chExt cx="0" cy="0"/>
        </a:xfrm>
      </p:grpSpPr>
      <p:sp>
        <p:nvSpPr>
          <p:cNvPr id="10" name="Rectangle: Rounded Corners 9">
            <a:extLst>
              <a:ext uri="{FF2B5EF4-FFF2-40B4-BE49-F238E27FC236}">
                <a16:creationId xmlns:a16="http://schemas.microsoft.com/office/drawing/2014/main" id="{B03B1D62-124A-0032-1D42-DF016E520E05}"/>
              </a:ext>
            </a:extLst>
          </p:cNvPr>
          <p:cNvSpPr/>
          <p:nvPr/>
        </p:nvSpPr>
        <p:spPr>
          <a:xfrm>
            <a:off x="4444179" y="871433"/>
            <a:ext cx="3303640" cy="733634"/>
          </a:xfrm>
          <a:prstGeom prst="roundRect">
            <a:avLst>
              <a:gd name="adj" fmla="val 0"/>
            </a:avLst>
          </a:prstGeom>
          <a:gradFill>
            <a:gsLst>
              <a:gs pos="3540">
                <a:srgbClr val="848484"/>
              </a:gs>
              <a:gs pos="55000">
                <a:srgbClr val="6D6D6D"/>
              </a:gs>
              <a:gs pos="100000">
                <a:srgbClr val="848484"/>
              </a:gs>
            </a:gsLst>
            <a:lin ang="5400000" scaled="1"/>
          </a:gradFill>
          <a:ln w="1905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TextBox 8">
            <a:extLst>
              <a:ext uri="{FF2B5EF4-FFF2-40B4-BE49-F238E27FC236}">
                <a16:creationId xmlns:a16="http://schemas.microsoft.com/office/drawing/2014/main" id="{6EEBB023-A9C8-5053-4825-B3F264C2F643}"/>
              </a:ext>
            </a:extLst>
          </p:cNvPr>
          <p:cNvSpPr txBox="1"/>
          <p:nvPr/>
        </p:nvSpPr>
        <p:spPr>
          <a:xfrm>
            <a:off x="4618676" y="1053584"/>
            <a:ext cx="2954655" cy="369332"/>
          </a:xfrm>
          <a:prstGeom prst="rect">
            <a:avLst/>
          </a:prstGeom>
          <a:noFill/>
        </p:spPr>
        <p:txBody>
          <a:bodyPr wrap="none" rtlCol="0">
            <a:spAutoFit/>
          </a:bodyPr>
          <a:lstStyle/>
          <a:p>
            <a:pPr algn="ctr"/>
            <a:r>
              <a:rPr lang="en-IN">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Study Design</a:t>
            </a:r>
          </a:p>
        </p:txBody>
      </p:sp>
      <p:sp>
        <p:nvSpPr>
          <p:cNvPr id="7" name="Rechteck 6">
            <a:extLst>
              <a:ext uri="{FF2B5EF4-FFF2-40B4-BE49-F238E27FC236}">
                <a16:creationId xmlns:a16="http://schemas.microsoft.com/office/drawing/2014/main" id="{DF9CA660-4522-3FA4-9B59-98830082C507}"/>
              </a:ext>
            </a:extLst>
          </p:cNvPr>
          <p:cNvSpPr/>
          <p:nvPr/>
        </p:nvSpPr>
        <p:spPr>
          <a:xfrm>
            <a:off x="1038728" y="1787217"/>
            <a:ext cx="10279011" cy="4413557"/>
          </a:xfrm>
          <a:prstGeom prst="rect">
            <a:avLst/>
          </a:prstGeom>
          <a:solidFill>
            <a:srgbClr val="848484"/>
          </a:solidFill>
          <a:ln w="38100">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sp>
        <p:nvSpPr>
          <p:cNvPr id="29" name="Textplatzhalter 4">
            <a:extLst>
              <a:ext uri="{FF2B5EF4-FFF2-40B4-BE49-F238E27FC236}">
                <a16:creationId xmlns:a16="http://schemas.microsoft.com/office/drawing/2014/main" id="{D28A7B37-37CE-6B96-8CEF-A638723E5607}"/>
              </a:ext>
            </a:extLst>
          </p:cNvPr>
          <p:cNvSpPr txBox="1">
            <a:spLocks/>
          </p:cNvSpPr>
          <p:nvPr/>
        </p:nvSpPr>
        <p:spPr>
          <a:xfrm>
            <a:off x="1038727" y="1787216"/>
            <a:ext cx="10279011" cy="441355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de-DE" b="1">
                <a:cs typeface="Arial"/>
              </a:rPr>
              <a:t> 	</a:t>
            </a:r>
            <a:r>
              <a:rPr lang="de-DE" sz="1100">
                <a:effectLst>
                  <a:outerShdw blurRad="38100" dist="38100" dir="2700000" algn="tl">
                    <a:srgbClr val="000000">
                      <a:alpha val="43137"/>
                    </a:srgbClr>
                  </a:outerShdw>
                </a:effectLst>
                <a:latin typeface="Press Start 2P"/>
              </a:rPr>
              <a:t>Study Type and Purpose</a:t>
            </a:r>
          </a:p>
          <a:p>
            <a:pPr marL="465455" lvl="1" indent="-285750">
              <a:lnSpc>
                <a:spcPct val="150000"/>
              </a:lnSpc>
            </a:pP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Study Type: quantitative and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descriptive</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465455" lvl="1" indent="-285750">
              <a:lnSpc>
                <a:spcPct val="150000"/>
              </a:lnSpc>
            </a:pP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Focus: Motivation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of</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content</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creators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on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the</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Metaverse</a:t>
            </a:r>
          </a:p>
          <a:p>
            <a:pPr marL="465455" lvl="1" indent="-285750">
              <a:lnSpc>
                <a:spcPct val="150000"/>
              </a:lnSpc>
              <a:spcAft>
                <a:spcPts val="2400"/>
              </a:spcAft>
            </a:pP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Participants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Minecraft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content</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creators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p>
          <a:p>
            <a:pPr marL="179705" lvl="1" indent="0">
              <a:buFont typeface="Arial" panose="020B0604020202020204" pitchFamily="34" charset="0"/>
              <a:buNone/>
            </a:pP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a:effectLst>
                  <a:outerShdw blurRad="38100" dist="38100" dir="2700000" algn="tl">
                    <a:srgbClr val="000000">
                      <a:alpha val="43137"/>
                    </a:srgbClr>
                  </a:outerShdw>
                </a:effectLst>
                <a:latin typeface="Press Start 2P"/>
              </a:rPr>
              <a:t>Survey </a:t>
            </a:r>
            <a:r>
              <a:rPr lang="de-DE" sz="1100" err="1">
                <a:effectLst>
                  <a:outerShdw blurRad="38100" dist="38100" dir="2700000" algn="tl">
                    <a:srgbClr val="000000">
                      <a:alpha val="43137"/>
                    </a:srgbClr>
                  </a:outerShdw>
                </a:effectLst>
                <a:latin typeface="Press Start 2P"/>
              </a:rPr>
              <a:t>Structure</a:t>
            </a:r>
            <a:endParaRPr lang="de-DE" sz="1100">
              <a:effectLst>
                <a:outerShdw blurRad="38100" dist="38100" dir="2700000" algn="tl">
                  <a:srgbClr val="000000">
                    <a:alpha val="43137"/>
                  </a:srgbClr>
                </a:outerShdw>
              </a:effectLst>
              <a:latin typeface="Press Start 2P"/>
            </a:endParaRPr>
          </a:p>
          <a:p>
            <a:pPr marL="465455" lvl="1" indent="-285750">
              <a:lnSpc>
                <a:spcPct val="150000"/>
              </a:lnSpc>
            </a:pP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Duration: 68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items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approximately</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10-15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minutes</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465455" lvl="1" indent="-285750">
              <a:lnSpc>
                <a:spcPct val="150000"/>
              </a:lnSpc>
            </a:pP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Topics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covered</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Personal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content</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creation</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habits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en-GB"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Motivational constructs,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Demographic</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information</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465455" lvl="1" indent="-285750">
              <a:lnSpc>
                <a:spcPct val="150000"/>
              </a:lnSpc>
            </a:pPr>
            <a:r>
              <a:rPr lang="en-GB"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Measurement Tools: Likert scale (1–5) was used for most questions</a:t>
            </a:r>
          </a:p>
          <a:p>
            <a:pPr marL="465455" lvl="1" indent="-285750"/>
            <a:endParaRPr lang="en-GB"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179705" lvl="1" indent="0">
              <a:buNone/>
            </a:pPr>
            <a:r>
              <a:rPr lang="de-DE" sz="1100">
                <a:solidFill>
                  <a:schemeClr val="bg1">
                    <a:lumMod val="85000"/>
                  </a:schemeClr>
                </a:solidFill>
                <a:effectLst>
                  <a:outerShdw blurRad="38100" dist="38100" dir="2700000" algn="tl">
                    <a:srgbClr val="000000">
                      <a:alpha val="43137"/>
                    </a:srgbClr>
                  </a:outerShdw>
                </a:effectLst>
                <a:latin typeface="Press Start 2P"/>
              </a:rPr>
              <a:t>	</a:t>
            </a:r>
            <a:r>
              <a:rPr lang="de-DE" sz="1100">
                <a:effectLst>
                  <a:outerShdw blurRad="38100" dist="38100" dir="2700000" algn="tl">
                    <a:srgbClr val="000000">
                      <a:alpha val="43137"/>
                    </a:srgbClr>
                  </a:outerShdw>
                </a:effectLst>
                <a:latin typeface="Press Start 2P"/>
              </a:rPr>
              <a:t>Statistical Tools and Analysis</a:t>
            </a:r>
          </a:p>
          <a:p>
            <a:pPr marL="465455" lvl="1" indent="-285750">
              <a:lnSpc>
                <a:spcPct val="150000"/>
              </a:lnSpc>
              <a:buFont typeface="Arial" panose="020B0604020202020204" pitchFamily="34" charset="0"/>
              <a:buChar char="•"/>
            </a:pP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SmartPLS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used</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for</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path-based</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partial least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sqaures</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structural</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equation</a:t>
            </a:r>
            <a:r>
              <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 </a:t>
            </a:r>
            <a:r>
              <a:rPr lang="de-DE" sz="1100" err="1">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modeling</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a:p>
            <a:pPr marL="465455" lvl="1" indent="-285750">
              <a:lnSpc>
                <a:spcPct val="150000"/>
              </a:lnSpc>
              <a:spcAft>
                <a:spcPts val="2400"/>
              </a:spcAft>
              <a:buFont typeface="Arial" panose="020B0604020202020204" pitchFamily="34" charset="0"/>
              <a:buChar char="•"/>
            </a:pPr>
            <a:r>
              <a:rPr lang="en-GB"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rPr>
              <a:t>Metrics for reliability and validity included Cronbach’s alpha, composite reliability, and average variance extracted </a:t>
            </a:r>
            <a:endParaRPr lang="de-DE" sz="1100">
              <a:solidFill>
                <a:schemeClr val="bg1">
                  <a:lumMod val="85000"/>
                </a:schemeClr>
              </a:solidFill>
              <a:effectLst>
                <a:outerShdw blurRad="38100" dist="38100" dir="2700000" algn="tl">
                  <a:srgbClr val="000000">
                    <a:alpha val="43137"/>
                  </a:srgbClr>
                </a:outerShdw>
              </a:effectLst>
              <a:latin typeface="Press Start 2P" panose="00000500000000000000" pitchFamily="2" charset="0"/>
            </a:endParaRPr>
          </a:p>
        </p:txBody>
      </p:sp>
      <p:grpSp>
        <p:nvGrpSpPr>
          <p:cNvPr id="19" name="Gruppieren 18">
            <a:extLst>
              <a:ext uri="{FF2B5EF4-FFF2-40B4-BE49-F238E27FC236}">
                <a16:creationId xmlns:a16="http://schemas.microsoft.com/office/drawing/2014/main" id="{181146C9-CB8A-1B71-7204-196866086FC5}"/>
              </a:ext>
            </a:extLst>
          </p:cNvPr>
          <p:cNvGrpSpPr/>
          <p:nvPr/>
        </p:nvGrpSpPr>
        <p:grpSpPr>
          <a:xfrm>
            <a:off x="1528257" y="1888067"/>
            <a:ext cx="252000" cy="252000"/>
            <a:chOff x="1528257" y="1888067"/>
            <a:chExt cx="252000" cy="252000"/>
          </a:xfrm>
        </p:grpSpPr>
        <p:sp>
          <p:nvSpPr>
            <p:cNvPr id="3" name="Ellipse 2">
              <a:extLst>
                <a:ext uri="{FF2B5EF4-FFF2-40B4-BE49-F238E27FC236}">
                  <a16:creationId xmlns:a16="http://schemas.microsoft.com/office/drawing/2014/main" id="{0CFEB897-A2E0-8757-8E42-E9360AFADAA2}"/>
                </a:ext>
              </a:extLst>
            </p:cNvPr>
            <p:cNvSpPr/>
            <p:nvPr/>
          </p:nvSpPr>
          <p:spPr>
            <a:xfrm>
              <a:off x="1528257" y="1888067"/>
              <a:ext cx="252000" cy="252000"/>
            </a:xfrm>
            <a:prstGeom prst="ellipse">
              <a:avLst/>
            </a:prstGeom>
            <a:solidFill>
              <a:schemeClr val="accent2"/>
            </a:solidFill>
            <a:ln w="12700">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pic>
          <p:nvPicPr>
            <p:cNvPr id="4" name="Grafik 3" descr="Klemmbrett nur Kreuze mit einfarbiger Füllung">
              <a:extLst>
                <a:ext uri="{FF2B5EF4-FFF2-40B4-BE49-F238E27FC236}">
                  <a16:creationId xmlns:a16="http://schemas.microsoft.com/office/drawing/2014/main" id="{BB8FC196-F676-A35C-AA44-80D63EAC280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565571" y="1918980"/>
              <a:ext cx="180000" cy="180000"/>
            </a:xfrm>
            <a:prstGeom prst="rect">
              <a:avLst/>
            </a:prstGeom>
          </p:spPr>
        </p:pic>
      </p:grpSp>
      <p:grpSp>
        <p:nvGrpSpPr>
          <p:cNvPr id="18" name="Gruppieren 17">
            <a:extLst>
              <a:ext uri="{FF2B5EF4-FFF2-40B4-BE49-F238E27FC236}">
                <a16:creationId xmlns:a16="http://schemas.microsoft.com/office/drawing/2014/main" id="{8A8B022D-302F-7B56-EE78-2167544B739B}"/>
              </a:ext>
            </a:extLst>
          </p:cNvPr>
          <p:cNvGrpSpPr/>
          <p:nvPr/>
        </p:nvGrpSpPr>
        <p:grpSpPr>
          <a:xfrm>
            <a:off x="1528257" y="3336620"/>
            <a:ext cx="252000" cy="252000"/>
            <a:chOff x="1528257" y="3336620"/>
            <a:chExt cx="252000" cy="252000"/>
          </a:xfrm>
        </p:grpSpPr>
        <p:sp>
          <p:nvSpPr>
            <p:cNvPr id="6" name="Ellipse 5">
              <a:extLst>
                <a:ext uri="{FF2B5EF4-FFF2-40B4-BE49-F238E27FC236}">
                  <a16:creationId xmlns:a16="http://schemas.microsoft.com/office/drawing/2014/main" id="{24A66B44-9857-DA53-9F97-BE14C246CFD1}"/>
                </a:ext>
              </a:extLst>
            </p:cNvPr>
            <p:cNvSpPr/>
            <p:nvPr/>
          </p:nvSpPr>
          <p:spPr>
            <a:xfrm>
              <a:off x="1528257" y="3336620"/>
              <a:ext cx="252000" cy="252000"/>
            </a:xfrm>
            <a:prstGeom prst="ellipse">
              <a:avLst/>
            </a:prstGeom>
            <a:solidFill>
              <a:schemeClr val="accent2"/>
            </a:solidFill>
            <a:ln w="12700">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pic>
          <p:nvPicPr>
            <p:cNvPr id="8" name="Grafik 7" descr="Hierarchie mit einfarbiger Füllung">
              <a:extLst>
                <a:ext uri="{FF2B5EF4-FFF2-40B4-BE49-F238E27FC236}">
                  <a16:creationId xmlns:a16="http://schemas.microsoft.com/office/drawing/2014/main" id="{C46B1B66-FC26-A328-EF03-F29C28E7ABE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564257" y="3372620"/>
              <a:ext cx="180000" cy="180000"/>
            </a:xfrm>
            <a:prstGeom prst="rect">
              <a:avLst/>
            </a:prstGeom>
          </p:spPr>
        </p:pic>
      </p:grpSp>
      <p:grpSp>
        <p:nvGrpSpPr>
          <p:cNvPr id="20" name="Gruppieren 19">
            <a:extLst>
              <a:ext uri="{FF2B5EF4-FFF2-40B4-BE49-F238E27FC236}">
                <a16:creationId xmlns:a16="http://schemas.microsoft.com/office/drawing/2014/main" id="{EAF03304-A57B-6A08-1264-E8F01F408A14}"/>
              </a:ext>
            </a:extLst>
          </p:cNvPr>
          <p:cNvGrpSpPr/>
          <p:nvPr/>
        </p:nvGrpSpPr>
        <p:grpSpPr>
          <a:xfrm>
            <a:off x="1528257" y="4881170"/>
            <a:ext cx="252000" cy="252000"/>
            <a:chOff x="1528257" y="4881170"/>
            <a:chExt cx="252000" cy="252000"/>
          </a:xfrm>
        </p:grpSpPr>
        <p:sp>
          <p:nvSpPr>
            <p:cNvPr id="13" name="Ellipse 12">
              <a:extLst>
                <a:ext uri="{FF2B5EF4-FFF2-40B4-BE49-F238E27FC236}">
                  <a16:creationId xmlns:a16="http://schemas.microsoft.com/office/drawing/2014/main" id="{A405B8C2-4865-783C-7E4E-C36FBBA1D409}"/>
                </a:ext>
              </a:extLst>
            </p:cNvPr>
            <p:cNvSpPr/>
            <p:nvPr/>
          </p:nvSpPr>
          <p:spPr>
            <a:xfrm>
              <a:off x="1528257" y="4881170"/>
              <a:ext cx="252000" cy="252000"/>
            </a:xfrm>
            <a:prstGeom prst="ellipse">
              <a:avLst/>
            </a:prstGeom>
            <a:solidFill>
              <a:schemeClr val="accent2"/>
            </a:solidFill>
            <a:ln w="12700">
              <a:solidFill>
                <a:schemeClr val="tx1">
                  <a:lumMod val="85000"/>
                  <a:lumOff val="15000"/>
                </a:schemeClr>
              </a:solidFill>
            </a:ln>
          </p:spPr>
          <p:style>
            <a:lnRef idx="0">
              <a:scrgbClr r="0" g="0" b="0"/>
            </a:lnRef>
            <a:fillRef idx="0">
              <a:scrgbClr r="0" g="0" b="0"/>
            </a:fillRef>
            <a:effectRef idx="0">
              <a:scrgbClr r="0" g="0" b="0"/>
            </a:effectRef>
            <a:fontRef idx="minor">
              <a:schemeClr val="lt1"/>
            </a:fontRef>
          </p:style>
          <p:txBody>
            <a:bodyPr lIns="180000" tIns="180000" rIns="180000" bIns="180000" rtlCol="0" anchor="ctr"/>
            <a:lstStyle/>
            <a:p>
              <a:pPr marL="0" marR="0" indent="0" algn="ctr" defTabSz="914400" rtl="0" eaLnBrk="1" fontAlgn="auto" latinLnBrk="0" hangingPunct="1">
                <a:lnSpc>
                  <a:spcPct val="110000"/>
                </a:lnSpc>
                <a:spcBef>
                  <a:spcPts val="0"/>
                </a:spcBef>
                <a:spcAft>
                  <a:spcPts val="1200"/>
                </a:spcAft>
                <a:buClrTx/>
                <a:buSzTx/>
                <a:buFont typeface="Arial" panose="020B0604020202020204" pitchFamily="34" charset="0"/>
                <a:buNone/>
                <a:tabLst/>
              </a:pPr>
              <a:endParaRPr kumimoji="0" lang="de-DE" sz="1600" b="0" i="0" u="none" strike="noStrike" kern="1200" cap="none" spc="0" normalizeH="0" baseline="0" noProof="0">
                <a:ln>
                  <a:noFill/>
                </a:ln>
                <a:solidFill>
                  <a:schemeClr val="tx1"/>
                </a:solidFill>
                <a:effectLst/>
                <a:uLnTx/>
                <a:uFillTx/>
                <a:latin typeface="Arial"/>
                <a:ea typeface="+mn-ea"/>
                <a:cs typeface="+mn-cs"/>
              </a:endParaRPr>
            </a:p>
          </p:txBody>
        </p:sp>
        <p:pic>
          <p:nvPicPr>
            <p:cNvPr id="14" name="Grafik 13" descr="Statistiken mit einfarbiger Füllung">
              <a:extLst>
                <a:ext uri="{FF2B5EF4-FFF2-40B4-BE49-F238E27FC236}">
                  <a16:creationId xmlns:a16="http://schemas.microsoft.com/office/drawing/2014/main" id="{41D50B26-16B4-6C1E-3B71-37BF5F8BB2C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561452" y="4918484"/>
              <a:ext cx="180000" cy="180000"/>
            </a:xfrm>
            <a:prstGeom prst="rect">
              <a:avLst/>
            </a:prstGeom>
          </p:spPr>
        </p:pic>
      </p:grpSp>
    </p:spTree>
    <p:extLst>
      <p:ext uri="{BB962C8B-B14F-4D97-AF65-F5344CB8AC3E}">
        <p14:creationId xmlns:p14="http://schemas.microsoft.com/office/powerpoint/2010/main" val="4674004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kument" ma:contentTypeID="0x010100FDAE35D6B69A7E46AA96B22458554DD4" ma:contentTypeVersion="11" ma:contentTypeDescription="Ein neues Dokument erstellen." ma:contentTypeScope="" ma:versionID="8b05ebea7db2688f71c9c707ca8dc723">
  <xsd:schema xmlns:xsd="http://www.w3.org/2001/XMLSchema" xmlns:xs="http://www.w3.org/2001/XMLSchema" xmlns:p="http://schemas.microsoft.com/office/2006/metadata/properties" xmlns:ns2="1c1d5d26-83c0-4b21-bcb9-037de66a6cca" xmlns:ns3="24e6e65b-879a-42a2-81d4-7706c1c30879" targetNamespace="http://schemas.microsoft.com/office/2006/metadata/properties" ma:root="true" ma:fieldsID="5cc752b5a181ceff20f5b38c8429ef67" ns2:_="" ns3:_="">
    <xsd:import namespace="1c1d5d26-83c0-4b21-bcb9-037de66a6cca"/>
    <xsd:import namespace="24e6e65b-879a-42a2-81d4-7706c1c3087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lcf76f155ced4ddcb4097134ff3c332f" minOccurs="0"/>
                <xsd:element ref="ns3:TaxCatchAll" minOccurs="0"/>
                <xsd:element ref="ns2:MediaServiceDateTaken" minOccurs="0"/>
                <xsd:element ref="ns2:MediaServiceOCR"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c1d5d26-83c0-4b21-bcb9-037de66a6cc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lcf76f155ced4ddcb4097134ff3c332f" ma:index="13" nillable="true" ma:taxonomy="true" ma:internalName="lcf76f155ced4ddcb4097134ff3c332f" ma:taxonomyFieldName="MediaServiceImageTags" ma:displayName="Bildmarkierungen" ma:readOnly="false" ma:fieldId="{5cf76f15-5ced-4ddc-b409-7134ff3c332f}" ma:taxonomyMulti="true" ma:sspId="0e979915-1b84-43d5-84e4-ad1a289bda81"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dexed="true" ma:internalName="MediaServiceDateTaken"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24e6e65b-879a-42a2-81d4-7706c1c30879"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b209b032-086b-4c7f-b5ce-147e27767470}" ma:internalName="TaxCatchAll" ma:showField="CatchAllData" ma:web="24e6e65b-879a-42a2-81d4-7706c1c3087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altstyp"/>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1c1d5d26-83c0-4b21-bcb9-037de66a6cca">
      <Terms xmlns="http://schemas.microsoft.com/office/infopath/2007/PartnerControls"/>
    </lcf76f155ced4ddcb4097134ff3c332f>
    <TaxCatchAll xmlns="24e6e65b-879a-42a2-81d4-7706c1c30879" xsi:nil="true"/>
  </documentManagement>
</p:properties>
</file>

<file path=customXml/itemProps1.xml><?xml version="1.0" encoding="utf-8"?>
<ds:datastoreItem xmlns:ds="http://schemas.openxmlformats.org/officeDocument/2006/customXml" ds:itemID="{E90469CA-21D9-446C-854B-233492A9C0E8}">
  <ds:schemaRefs>
    <ds:schemaRef ds:uri="1c1d5d26-83c0-4b21-bcb9-037de66a6cca"/>
    <ds:schemaRef ds:uri="24e6e65b-879a-42a2-81d4-7706c1c3087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0/xmlns/"/>
    <ds:schemaRef ds:uri="http://www.w3.org/2001/XMLSchema"/>
  </ds:schemaRefs>
</ds:datastoreItem>
</file>

<file path=customXml/itemProps2.xml><?xml version="1.0" encoding="utf-8"?>
<ds:datastoreItem xmlns:ds="http://schemas.openxmlformats.org/officeDocument/2006/customXml" ds:itemID="{7EB09D55-F42D-4263-B5D2-D9FE04415E01}">
  <ds:schemaRefs>
    <ds:schemaRef ds:uri="http://schemas.microsoft.com/sharepoint/v3/contenttype/forms"/>
  </ds:schemaRefs>
</ds:datastoreItem>
</file>

<file path=customXml/itemProps3.xml><?xml version="1.0" encoding="utf-8"?>
<ds:datastoreItem xmlns:ds="http://schemas.openxmlformats.org/officeDocument/2006/customXml" ds:itemID="{DA019F49-5BE3-417A-AEAE-13F616BB95BB}">
  <ds:schemaRefs>
    <ds:schemaRef ds:uri="1c1d5d26-83c0-4b21-bcb9-037de66a6cca"/>
    <ds:schemaRef ds:uri="24e6e65b-879a-42a2-81d4-7706c1c3087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4344</Words>
  <Application>Microsoft Macintosh PowerPoint</Application>
  <PresentationFormat>Breitbild</PresentationFormat>
  <Paragraphs>1064</Paragraphs>
  <Slides>50</Slides>
  <Notes>14</Notes>
  <HiddenSlides>15</HiddenSlides>
  <MMClips>0</MMClips>
  <ScaleCrop>false</ScaleCrop>
  <HeadingPairs>
    <vt:vector size="6" baseType="variant">
      <vt:variant>
        <vt:lpstr>Verwendete Schriftarten</vt:lpstr>
      </vt:variant>
      <vt:variant>
        <vt:i4>3</vt:i4>
      </vt:variant>
      <vt:variant>
        <vt:lpstr>Design</vt:lpstr>
      </vt:variant>
      <vt:variant>
        <vt:i4>1</vt:i4>
      </vt:variant>
      <vt:variant>
        <vt:lpstr>Folientitel</vt:lpstr>
      </vt:variant>
      <vt:variant>
        <vt:i4>50</vt:i4>
      </vt:variant>
    </vt:vector>
  </HeadingPairs>
  <TitlesOfParts>
    <vt:vector size="54" baseType="lpstr">
      <vt:lpstr>Aptos Narrow</vt:lpstr>
      <vt:lpstr>Press Start 2P</vt:lpstr>
      <vt:lpstr>Verdana</vt:lpstr>
      <vt:lpstr>Office Theme</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Appendix</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Amal R Babu</dc:creator>
  <cp:lastModifiedBy>Paulini, Franziska</cp:lastModifiedBy>
  <cp:revision>1</cp:revision>
  <dcterms:created xsi:type="dcterms:W3CDTF">2022-07-28T05:35:24Z</dcterms:created>
  <dcterms:modified xsi:type="dcterms:W3CDTF">2025-02-24T19:11:43Z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0x010100FDAE35D6B69A7E46AA96B22458554DD4</vt:lpwstr>
  </property>
  <property fmtid="{D5CDD505-2E9C-101B-9397-08002B2CF9AE}" pid="3" name="MediaServiceImageTags">
    <vt:lpwstr/>
  </property>
</Properties>
</file>